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79" r:id="rId13"/>
    <p:sldId id="272" r:id="rId14"/>
    <p:sldId id="269" r:id="rId15"/>
    <p:sldId id="270" r:id="rId16"/>
    <p:sldId id="271" r:id="rId17"/>
    <p:sldId id="277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37D25-1000-4FCF-AF8B-D33BCD29E75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34B690-2CC1-43B9-951E-67A3C91ACBB1}">
      <dgm:prSet/>
      <dgm:spPr/>
      <dgm:t>
        <a:bodyPr/>
        <a:lstStyle/>
        <a:p>
          <a:r>
            <a:rPr lang="pl-PL" b="1" dirty="0"/>
            <a:t>Analiza programa i javnih nastupa političkih </a:t>
          </a:r>
          <a:r>
            <a:rPr lang="en-US" b="1" dirty="0" err="1"/>
            <a:t>stranaka</a:t>
          </a:r>
          <a:r>
            <a:rPr lang="en-US" b="1" dirty="0"/>
            <a:t> </a:t>
          </a:r>
          <a:r>
            <a:rPr lang="en-US" b="1" dirty="0" err="1"/>
            <a:t>i</a:t>
          </a:r>
          <a:r>
            <a:rPr lang="en-US" b="1" dirty="0"/>
            <a:t> </a:t>
          </a:r>
          <a:r>
            <a:rPr lang="en-GB" b="1" dirty="0" err="1"/>
            <a:t>pojedinaca</a:t>
          </a:r>
          <a:r>
            <a:rPr lang="en-GB" b="1" dirty="0"/>
            <a:t> </a:t>
          </a:r>
          <a:endParaRPr lang="en-US" dirty="0"/>
        </a:p>
      </dgm:t>
    </dgm:pt>
    <dgm:pt modelId="{509D2BE8-A6B2-4481-A6E6-F424EFE60DCB}" type="parTrans" cxnId="{8BCC91D2-8D03-40FF-88CA-A5672021ADC1}">
      <dgm:prSet/>
      <dgm:spPr/>
      <dgm:t>
        <a:bodyPr/>
        <a:lstStyle/>
        <a:p>
          <a:endParaRPr lang="en-US"/>
        </a:p>
      </dgm:t>
    </dgm:pt>
    <dgm:pt modelId="{AE3CBEAA-459F-4542-AC19-21177038D53A}" type="sibTrans" cxnId="{8BCC91D2-8D03-40FF-88CA-A5672021ADC1}">
      <dgm:prSet/>
      <dgm:spPr/>
      <dgm:t>
        <a:bodyPr/>
        <a:lstStyle/>
        <a:p>
          <a:endParaRPr lang="en-US"/>
        </a:p>
      </dgm:t>
    </dgm:pt>
    <dgm:pt modelId="{16CFBAC2-819F-4037-BC61-E178E9D30899}">
      <dgm:prSet/>
      <dgm:spPr/>
      <dgm:t>
        <a:bodyPr/>
        <a:lstStyle/>
        <a:p>
          <a:r>
            <a:rPr lang="en-GB" b="1" dirty="0" err="1"/>
            <a:t>Anketiranje</a:t>
          </a:r>
          <a:r>
            <a:rPr lang="en-GB" b="1" dirty="0"/>
            <a:t> </a:t>
          </a:r>
          <a:r>
            <a:rPr lang="en-GB" b="1" dirty="0" err="1"/>
            <a:t>političkih</a:t>
          </a:r>
          <a:r>
            <a:rPr lang="en-GB" b="1" dirty="0"/>
            <a:t> </a:t>
          </a:r>
          <a:r>
            <a:rPr lang="en-GB" b="1" dirty="0" err="1"/>
            <a:t>predstavnika</a:t>
          </a:r>
          <a:endParaRPr lang="en-US" dirty="0"/>
        </a:p>
      </dgm:t>
    </dgm:pt>
    <dgm:pt modelId="{BB603966-9D7B-4050-B6BC-F7260E05DA7E}" type="parTrans" cxnId="{ED5945E2-CEA6-4758-B689-2A4BFD3B3B5C}">
      <dgm:prSet/>
      <dgm:spPr/>
      <dgm:t>
        <a:bodyPr/>
        <a:lstStyle/>
        <a:p>
          <a:endParaRPr lang="en-US"/>
        </a:p>
      </dgm:t>
    </dgm:pt>
    <dgm:pt modelId="{398D9732-E2E6-4526-AD64-3D635B529DAA}" type="sibTrans" cxnId="{ED5945E2-CEA6-4758-B689-2A4BFD3B3B5C}">
      <dgm:prSet/>
      <dgm:spPr/>
      <dgm:t>
        <a:bodyPr/>
        <a:lstStyle/>
        <a:p>
          <a:endParaRPr lang="en-US"/>
        </a:p>
      </dgm:t>
    </dgm:pt>
    <dgm:pt modelId="{2BFAF4E7-0373-4F73-87BA-27287C259C1F}">
      <dgm:prSet/>
      <dgm:spPr/>
      <dgm:t>
        <a:bodyPr/>
        <a:lstStyle/>
        <a:p>
          <a:r>
            <a:rPr lang="en-GB" b="1"/>
            <a:t>Prezentacija rezultata</a:t>
          </a:r>
          <a:endParaRPr lang="en-US"/>
        </a:p>
      </dgm:t>
    </dgm:pt>
    <dgm:pt modelId="{EC2FC82D-9A64-477D-A5CE-D14725FF3EB0}" type="parTrans" cxnId="{872B0BAE-B890-4E1A-9C87-7859A7E826DD}">
      <dgm:prSet/>
      <dgm:spPr/>
      <dgm:t>
        <a:bodyPr/>
        <a:lstStyle/>
        <a:p>
          <a:endParaRPr lang="en-US"/>
        </a:p>
      </dgm:t>
    </dgm:pt>
    <dgm:pt modelId="{0A00CB26-90B7-4379-BAB4-25967F054C91}" type="sibTrans" cxnId="{872B0BAE-B890-4E1A-9C87-7859A7E826DD}">
      <dgm:prSet/>
      <dgm:spPr/>
      <dgm:t>
        <a:bodyPr/>
        <a:lstStyle/>
        <a:p>
          <a:endParaRPr lang="en-US"/>
        </a:p>
      </dgm:t>
    </dgm:pt>
    <dgm:pt modelId="{52516380-AD3F-40B0-B40B-9E17EEB6263E}" type="pres">
      <dgm:prSet presAssocID="{C4837D25-1000-4FCF-AF8B-D33BCD29E757}" presName="vert0" presStyleCnt="0">
        <dgm:presLayoutVars>
          <dgm:dir/>
          <dgm:animOne val="branch"/>
          <dgm:animLvl val="lvl"/>
        </dgm:presLayoutVars>
      </dgm:prSet>
      <dgm:spPr/>
    </dgm:pt>
    <dgm:pt modelId="{8240B845-48F1-4951-8C4A-350FB43F9601}" type="pres">
      <dgm:prSet presAssocID="{7934B690-2CC1-43B9-951E-67A3C91ACBB1}" presName="thickLine" presStyleLbl="alignNode1" presStyleIdx="0" presStyleCnt="3"/>
      <dgm:spPr/>
    </dgm:pt>
    <dgm:pt modelId="{56B5BB51-01FD-4F2A-BCE2-970B1C645039}" type="pres">
      <dgm:prSet presAssocID="{7934B690-2CC1-43B9-951E-67A3C91ACBB1}" presName="horz1" presStyleCnt="0"/>
      <dgm:spPr/>
    </dgm:pt>
    <dgm:pt modelId="{AB650E22-D6F5-4B50-88F3-4655153B527B}" type="pres">
      <dgm:prSet presAssocID="{7934B690-2CC1-43B9-951E-67A3C91ACBB1}" presName="tx1" presStyleLbl="revTx" presStyleIdx="0" presStyleCnt="3"/>
      <dgm:spPr/>
    </dgm:pt>
    <dgm:pt modelId="{9BB60044-ACF9-4AE0-9F8B-A42576FB0EA5}" type="pres">
      <dgm:prSet presAssocID="{7934B690-2CC1-43B9-951E-67A3C91ACBB1}" presName="vert1" presStyleCnt="0"/>
      <dgm:spPr/>
    </dgm:pt>
    <dgm:pt modelId="{1F5ECBAF-6F34-499D-8A94-E7201F9E1076}" type="pres">
      <dgm:prSet presAssocID="{16CFBAC2-819F-4037-BC61-E178E9D30899}" presName="thickLine" presStyleLbl="alignNode1" presStyleIdx="1" presStyleCnt="3"/>
      <dgm:spPr/>
    </dgm:pt>
    <dgm:pt modelId="{4614330B-463F-4E35-8A3B-08BD5144FD81}" type="pres">
      <dgm:prSet presAssocID="{16CFBAC2-819F-4037-BC61-E178E9D30899}" presName="horz1" presStyleCnt="0"/>
      <dgm:spPr/>
    </dgm:pt>
    <dgm:pt modelId="{83521284-C6CE-40A1-BFD7-7D49F4879CAB}" type="pres">
      <dgm:prSet presAssocID="{16CFBAC2-819F-4037-BC61-E178E9D30899}" presName="tx1" presStyleLbl="revTx" presStyleIdx="1" presStyleCnt="3"/>
      <dgm:spPr/>
    </dgm:pt>
    <dgm:pt modelId="{F5BF05EF-AFD4-4BA0-9C25-62002027E1C1}" type="pres">
      <dgm:prSet presAssocID="{16CFBAC2-819F-4037-BC61-E178E9D30899}" presName="vert1" presStyleCnt="0"/>
      <dgm:spPr/>
    </dgm:pt>
    <dgm:pt modelId="{92EBA0C2-57F3-454E-B347-B52F93A45904}" type="pres">
      <dgm:prSet presAssocID="{2BFAF4E7-0373-4F73-87BA-27287C259C1F}" presName="thickLine" presStyleLbl="alignNode1" presStyleIdx="2" presStyleCnt="3"/>
      <dgm:spPr/>
    </dgm:pt>
    <dgm:pt modelId="{93B5B695-F3B9-4B57-8812-6AEB8678C2F9}" type="pres">
      <dgm:prSet presAssocID="{2BFAF4E7-0373-4F73-87BA-27287C259C1F}" presName="horz1" presStyleCnt="0"/>
      <dgm:spPr/>
    </dgm:pt>
    <dgm:pt modelId="{ED429848-D0CE-4AC2-8E7B-4A2B8FCB6E90}" type="pres">
      <dgm:prSet presAssocID="{2BFAF4E7-0373-4F73-87BA-27287C259C1F}" presName="tx1" presStyleLbl="revTx" presStyleIdx="2" presStyleCnt="3"/>
      <dgm:spPr/>
    </dgm:pt>
    <dgm:pt modelId="{E58B9A76-C082-448F-83DE-8CCCD751110B}" type="pres">
      <dgm:prSet presAssocID="{2BFAF4E7-0373-4F73-87BA-27287C259C1F}" presName="vert1" presStyleCnt="0"/>
      <dgm:spPr/>
    </dgm:pt>
  </dgm:ptLst>
  <dgm:cxnLst>
    <dgm:cxn modelId="{7C84FC1F-EA2E-409D-8DB4-D140C6FCAD4D}" type="presOf" srcId="{2BFAF4E7-0373-4F73-87BA-27287C259C1F}" destId="{ED429848-D0CE-4AC2-8E7B-4A2B8FCB6E90}" srcOrd="0" destOrd="0" presId="urn:microsoft.com/office/officeart/2008/layout/LinedList"/>
    <dgm:cxn modelId="{6F99CE9F-4629-4C4B-BD2A-1B6DD38F601F}" type="presOf" srcId="{16CFBAC2-819F-4037-BC61-E178E9D30899}" destId="{83521284-C6CE-40A1-BFD7-7D49F4879CAB}" srcOrd="0" destOrd="0" presId="urn:microsoft.com/office/officeart/2008/layout/LinedList"/>
    <dgm:cxn modelId="{9A4FE2A0-045F-497C-8856-68694C310A8F}" type="presOf" srcId="{C4837D25-1000-4FCF-AF8B-D33BCD29E757}" destId="{52516380-AD3F-40B0-B40B-9E17EEB6263E}" srcOrd="0" destOrd="0" presId="urn:microsoft.com/office/officeart/2008/layout/LinedList"/>
    <dgm:cxn modelId="{872B0BAE-B890-4E1A-9C87-7859A7E826DD}" srcId="{C4837D25-1000-4FCF-AF8B-D33BCD29E757}" destId="{2BFAF4E7-0373-4F73-87BA-27287C259C1F}" srcOrd="2" destOrd="0" parTransId="{EC2FC82D-9A64-477D-A5CE-D14725FF3EB0}" sibTransId="{0A00CB26-90B7-4379-BAB4-25967F054C91}"/>
    <dgm:cxn modelId="{8BCC91D2-8D03-40FF-88CA-A5672021ADC1}" srcId="{C4837D25-1000-4FCF-AF8B-D33BCD29E757}" destId="{7934B690-2CC1-43B9-951E-67A3C91ACBB1}" srcOrd="0" destOrd="0" parTransId="{509D2BE8-A6B2-4481-A6E6-F424EFE60DCB}" sibTransId="{AE3CBEAA-459F-4542-AC19-21177038D53A}"/>
    <dgm:cxn modelId="{825212DE-29CD-4488-8F95-B104E4E2FB7F}" type="presOf" srcId="{7934B690-2CC1-43B9-951E-67A3C91ACBB1}" destId="{AB650E22-D6F5-4B50-88F3-4655153B527B}" srcOrd="0" destOrd="0" presId="urn:microsoft.com/office/officeart/2008/layout/LinedList"/>
    <dgm:cxn modelId="{ED5945E2-CEA6-4758-B689-2A4BFD3B3B5C}" srcId="{C4837D25-1000-4FCF-AF8B-D33BCD29E757}" destId="{16CFBAC2-819F-4037-BC61-E178E9D30899}" srcOrd="1" destOrd="0" parTransId="{BB603966-9D7B-4050-B6BC-F7260E05DA7E}" sibTransId="{398D9732-E2E6-4526-AD64-3D635B529DAA}"/>
    <dgm:cxn modelId="{4021E4D4-65B1-4046-9815-738F6A2DED5C}" type="presParOf" srcId="{52516380-AD3F-40B0-B40B-9E17EEB6263E}" destId="{8240B845-48F1-4951-8C4A-350FB43F9601}" srcOrd="0" destOrd="0" presId="urn:microsoft.com/office/officeart/2008/layout/LinedList"/>
    <dgm:cxn modelId="{10723E2C-5CA3-4082-BCD2-25AB072745DF}" type="presParOf" srcId="{52516380-AD3F-40B0-B40B-9E17EEB6263E}" destId="{56B5BB51-01FD-4F2A-BCE2-970B1C645039}" srcOrd="1" destOrd="0" presId="urn:microsoft.com/office/officeart/2008/layout/LinedList"/>
    <dgm:cxn modelId="{5D8E5843-4C1C-4256-B9B1-18D598344E92}" type="presParOf" srcId="{56B5BB51-01FD-4F2A-BCE2-970B1C645039}" destId="{AB650E22-D6F5-4B50-88F3-4655153B527B}" srcOrd="0" destOrd="0" presId="urn:microsoft.com/office/officeart/2008/layout/LinedList"/>
    <dgm:cxn modelId="{CA6DD8C6-5337-4D47-9153-496776FB868C}" type="presParOf" srcId="{56B5BB51-01FD-4F2A-BCE2-970B1C645039}" destId="{9BB60044-ACF9-4AE0-9F8B-A42576FB0EA5}" srcOrd="1" destOrd="0" presId="urn:microsoft.com/office/officeart/2008/layout/LinedList"/>
    <dgm:cxn modelId="{BCCE3770-4A74-4EF2-B554-C43A2265D61F}" type="presParOf" srcId="{52516380-AD3F-40B0-B40B-9E17EEB6263E}" destId="{1F5ECBAF-6F34-499D-8A94-E7201F9E1076}" srcOrd="2" destOrd="0" presId="urn:microsoft.com/office/officeart/2008/layout/LinedList"/>
    <dgm:cxn modelId="{069A3530-68A8-48EE-8D89-EB210FAAA1C2}" type="presParOf" srcId="{52516380-AD3F-40B0-B40B-9E17EEB6263E}" destId="{4614330B-463F-4E35-8A3B-08BD5144FD81}" srcOrd="3" destOrd="0" presId="urn:microsoft.com/office/officeart/2008/layout/LinedList"/>
    <dgm:cxn modelId="{A5BFFF99-54BB-49C0-8D02-F69DCA533D9F}" type="presParOf" srcId="{4614330B-463F-4E35-8A3B-08BD5144FD81}" destId="{83521284-C6CE-40A1-BFD7-7D49F4879CAB}" srcOrd="0" destOrd="0" presId="urn:microsoft.com/office/officeart/2008/layout/LinedList"/>
    <dgm:cxn modelId="{6098EFCD-86BD-4CA2-B5B2-05824E59AB5F}" type="presParOf" srcId="{4614330B-463F-4E35-8A3B-08BD5144FD81}" destId="{F5BF05EF-AFD4-4BA0-9C25-62002027E1C1}" srcOrd="1" destOrd="0" presId="urn:microsoft.com/office/officeart/2008/layout/LinedList"/>
    <dgm:cxn modelId="{23A92B6E-3834-4923-89B0-9763EFF6825F}" type="presParOf" srcId="{52516380-AD3F-40B0-B40B-9E17EEB6263E}" destId="{92EBA0C2-57F3-454E-B347-B52F93A45904}" srcOrd="4" destOrd="0" presId="urn:microsoft.com/office/officeart/2008/layout/LinedList"/>
    <dgm:cxn modelId="{798FF305-9FB7-4871-B881-5098A2899A45}" type="presParOf" srcId="{52516380-AD3F-40B0-B40B-9E17EEB6263E}" destId="{93B5B695-F3B9-4B57-8812-6AEB8678C2F9}" srcOrd="5" destOrd="0" presId="urn:microsoft.com/office/officeart/2008/layout/LinedList"/>
    <dgm:cxn modelId="{7E4A6960-452E-43A1-BC62-062E5170D399}" type="presParOf" srcId="{93B5B695-F3B9-4B57-8812-6AEB8678C2F9}" destId="{ED429848-D0CE-4AC2-8E7B-4A2B8FCB6E90}" srcOrd="0" destOrd="0" presId="urn:microsoft.com/office/officeart/2008/layout/LinedList"/>
    <dgm:cxn modelId="{D1ED57D4-6913-4BB5-89F6-33DB510602B4}" type="presParOf" srcId="{93B5B695-F3B9-4B57-8812-6AEB8678C2F9}" destId="{E58B9A76-C082-448F-83DE-8CCCD75111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837D25-1000-4FCF-AF8B-D33BCD29E75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34B690-2CC1-43B9-951E-67A3C91ACBB1}">
      <dgm:prSet/>
      <dgm:spPr/>
      <dgm:t>
        <a:bodyPr/>
        <a:lstStyle/>
        <a:p>
          <a:r>
            <a:rPr lang="bs-Latn-BA" b="0" i="0"/>
            <a:t>šira javnost </a:t>
          </a:r>
          <a:endParaRPr lang="en-US" dirty="0"/>
        </a:p>
      </dgm:t>
    </dgm:pt>
    <dgm:pt modelId="{509D2BE8-A6B2-4481-A6E6-F424EFE60DCB}" type="parTrans" cxnId="{8BCC91D2-8D03-40FF-88CA-A5672021ADC1}">
      <dgm:prSet/>
      <dgm:spPr/>
      <dgm:t>
        <a:bodyPr/>
        <a:lstStyle/>
        <a:p>
          <a:endParaRPr lang="en-US"/>
        </a:p>
      </dgm:t>
    </dgm:pt>
    <dgm:pt modelId="{AE3CBEAA-459F-4542-AC19-21177038D53A}" type="sibTrans" cxnId="{8BCC91D2-8D03-40FF-88CA-A5672021ADC1}">
      <dgm:prSet/>
      <dgm:spPr/>
      <dgm:t>
        <a:bodyPr/>
        <a:lstStyle/>
        <a:p>
          <a:endParaRPr lang="en-US"/>
        </a:p>
      </dgm:t>
    </dgm:pt>
    <dgm:pt modelId="{36C524DA-9B27-4765-8402-141772D7BE4F}">
      <dgm:prSet/>
      <dgm:spPr/>
      <dgm:t>
        <a:bodyPr/>
        <a:lstStyle/>
        <a:p>
          <a:pPr>
            <a:buNone/>
          </a:pPr>
          <a:r>
            <a:rPr lang="bs-Latn-BA" b="0" i="0" dirty="0"/>
            <a:t>političke stranke </a:t>
          </a:r>
        </a:p>
      </dgm:t>
    </dgm:pt>
    <dgm:pt modelId="{8816CD2A-ACA5-4EB1-8F52-27A27C88BA6F}" type="parTrans" cxnId="{BF92D083-B691-4867-AEC6-DA4A1CB89FF5}">
      <dgm:prSet/>
      <dgm:spPr/>
      <dgm:t>
        <a:bodyPr/>
        <a:lstStyle/>
        <a:p>
          <a:endParaRPr lang="en-GB"/>
        </a:p>
      </dgm:t>
    </dgm:pt>
    <dgm:pt modelId="{820B1709-2694-4B92-8FDF-436F30E62839}" type="sibTrans" cxnId="{BF92D083-B691-4867-AEC6-DA4A1CB89FF5}">
      <dgm:prSet/>
      <dgm:spPr/>
      <dgm:t>
        <a:bodyPr/>
        <a:lstStyle/>
        <a:p>
          <a:endParaRPr lang="en-GB"/>
        </a:p>
      </dgm:t>
    </dgm:pt>
    <dgm:pt modelId="{2F82AFD5-7673-4D33-B4A2-4AC3E4019CF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/>
            <a:t>radnici i radnice u sektoru trgovine u Bosni i Hercegovini </a:t>
          </a:r>
        </a:p>
      </dgm:t>
    </dgm:pt>
    <dgm:pt modelId="{27F672B8-CE22-46A3-AF60-4DBB50721C4F}" type="parTrans" cxnId="{DA4B8D31-EA57-494F-AF14-EE987FFA0843}">
      <dgm:prSet/>
      <dgm:spPr/>
      <dgm:t>
        <a:bodyPr/>
        <a:lstStyle/>
        <a:p>
          <a:endParaRPr lang="en-GB"/>
        </a:p>
      </dgm:t>
    </dgm:pt>
    <dgm:pt modelId="{E0F293CA-814F-437E-AC80-04A3A3EA3A97}" type="sibTrans" cxnId="{DA4B8D31-EA57-494F-AF14-EE987FFA0843}">
      <dgm:prSet/>
      <dgm:spPr/>
      <dgm:t>
        <a:bodyPr/>
        <a:lstStyle/>
        <a:p>
          <a:endParaRPr lang="en-GB"/>
        </a:p>
      </dgm:t>
    </dgm:pt>
    <dgm:pt modelId="{D316A9B0-123E-41A9-9628-40F68568F9A6}">
      <dgm:prSet/>
      <dgm:spPr/>
      <dgm:t>
        <a:bodyPr/>
        <a:lstStyle/>
        <a:p>
          <a:pPr>
            <a:buNone/>
          </a:pPr>
          <a:r>
            <a:rPr lang="bs-Latn-BA" b="0" i="0"/>
            <a:t>mediji </a:t>
          </a:r>
          <a:endParaRPr lang="bs-Latn-BA" b="0" i="0" dirty="0"/>
        </a:p>
      </dgm:t>
    </dgm:pt>
    <dgm:pt modelId="{866AA409-92BC-4D40-8E34-033285E4F076}" type="parTrans" cxnId="{1FF1867D-66C6-4E17-9AEC-16B9C13B8098}">
      <dgm:prSet/>
      <dgm:spPr/>
      <dgm:t>
        <a:bodyPr/>
        <a:lstStyle/>
        <a:p>
          <a:endParaRPr lang="en-GB"/>
        </a:p>
      </dgm:t>
    </dgm:pt>
    <dgm:pt modelId="{BD030BB1-E650-4837-9D58-110CC91335EC}" type="sibTrans" cxnId="{1FF1867D-66C6-4E17-9AEC-16B9C13B8098}">
      <dgm:prSet/>
      <dgm:spPr/>
      <dgm:t>
        <a:bodyPr/>
        <a:lstStyle/>
        <a:p>
          <a:endParaRPr lang="en-GB"/>
        </a:p>
      </dgm:t>
    </dgm:pt>
    <dgm:pt modelId="{C1D92DD2-3C5F-4897-BDA0-7CAD70AECC57}" type="pres">
      <dgm:prSet presAssocID="{C4837D25-1000-4FCF-AF8B-D33BCD29E757}" presName="compositeShape" presStyleCnt="0">
        <dgm:presLayoutVars>
          <dgm:chMax val="7"/>
          <dgm:dir/>
          <dgm:resizeHandles val="exact"/>
        </dgm:presLayoutVars>
      </dgm:prSet>
      <dgm:spPr/>
    </dgm:pt>
    <dgm:pt modelId="{B2F5620A-A4FC-4D1B-8D6D-B44B904BCCC3}" type="pres">
      <dgm:prSet presAssocID="{C4837D25-1000-4FCF-AF8B-D33BCD29E757}" presName="wedge1" presStyleLbl="node1" presStyleIdx="0" presStyleCnt="4"/>
      <dgm:spPr/>
    </dgm:pt>
    <dgm:pt modelId="{69E5A0A5-1C39-4B10-AAB2-3830CD3A8B4C}" type="pres">
      <dgm:prSet presAssocID="{C4837D25-1000-4FCF-AF8B-D33BCD29E757}" presName="dummy1a" presStyleCnt="0"/>
      <dgm:spPr/>
    </dgm:pt>
    <dgm:pt modelId="{C5D6BADB-83B0-4FB9-83EF-4EBFAAC5304E}" type="pres">
      <dgm:prSet presAssocID="{C4837D25-1000-4FCF-AF8B-D33BCD29E757}" presName="dummy1b" presStyleCnt="0"/>
      <dgm:spPr/>
    </dgm:pt>
    <dgm:pt modelId="{2EE2C3FC-9ADC-4F8A-928B-2372659F8DD5}" type="pres">
      <dgm:prSet presAssocID="{C4837D25-1000-4FCF-AF8B-D33BCD29E7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809FA60-7352-49DF-A920-1C1B48604BCB}" type="pres">
      <dgm:prSet presAssocID="{C4837D25-1000-4FCF-AF8B-D33BCD29E757}" presName="wedge2" presStyleLbl="node1" presStyleIdx="1" presStyleCnt="4"/>
      <dgm:spPr/>
    </dgm:pt>
    <dgm:pt modelId="{DF728700-00F5-461A-B2C4-EC2974B7D969}" type="pres">
      <dgm:prSet presAssocID="{C4837D25-1000-4FCF-AF8B-D33BCD29E757}" presName="dummy2a" presStyleCnt="0"/>
      <dgm:spPr/>
    </dgm:pt>
    <dgm:pt modelId="{97D04A7A-AA44-49E5-8BA4-A07E0BBD7CE3}" type="pres">
      <dgm:prSet presAssocID="{C4837D25-1000-4FCF-AF8B-D33BCD29E757}" presName="dummy2b" presStyleCnt="0"/>
      <dgm:spPr/>
    </dgm:pt>
    <dgm:pt modelId="{306F4C0C-412D-4DE6-A667-A368D132D553}" type="pres">
      <dgm:prSet presAssocID="{C4837D25-1000-4FCF-AF8B-D33BCD29E7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9716506-5EE5-4E17-914A-D3C43E5F65C2}" type="pres">
      <dgm:prSet presAssocID="{C4837D25-1000-4FCF-AF8B-D33BCD29E757}" presName="wedge3" presStyleLbl="node1" presStyleIdx="2" presStyleCnt="4"/>
      <dgm:spPr/>
    </dgm:pt>
    <dgm:pt modelId="{600C9FD3-8E93-4C88-A1E6-46367E43B0D0}" type="pres">
      <dgm:prSet presAssocID="{C4837D25-1000-4FCF-AF8B-D33BCD29E757}" presName="dummy3a" presStyleCnt="0"/>
      <dgm:spPr/>
    </dgm:pt>
    <dgm:pt modelId="{AC94EE43-2E1C-438B-AD04-392F6D507A20}" type="pres">
      <dgm:prSet presAssocID="{C4837D25-1000-4FCF-AF8B-D33BCD29E757}" presName="dummy3b" presStyleCnt="0"/>
      <dgm:spPr/>
    </dgm:pt>
    <dgm:pt modelId="{DA569C06-4B6D-45F2-BEBD-0E4A1D29B7A9}" type="pres">
      <dgm:prSet presAssocID="{C4837D25-1000-4FCF-AF8B-D33BCD29E7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9575A96-A8C4-47D7-AADA-2DCE24729821}" type="pres">
      <dgm:prSet presAssocID="{C4837D25-1000-4FCF-AF8B-D33BCD29E757}" presName="wedge4" presStyleLbl="node1" presStyleIdx="3" presStyleCnt="4"/>
      <dgm:spPr/>
    </dgm:pt>
    <dgm:pt modelId="{621771BA-7673-462F-83C6-D2FFA0093BF8}" type="pres">
      <dgm:prSet presAssocID="{C4837D25-1000-4FCF-AF8B-D33BCD29E757}" presName="dummy4a" presStyleCnt="0"/>
      <dgm:spPr/>
    </dgm:pt>
    <dgm:pt modelId="{F40250AF-7244-4B80-A7D2-B83B20A97E6F}" type="pres">
      <dgm:prSet presAssocID="{C4837D25-1000-4FCF-AF8B-D33BCD29E757}" presName="dummy4b" presStyleCnt="0"/>
      <dgm:spPr/>
    </dgm:pt>
    <dgm:pt modelId="{0B6061EE-5687-4A63-BEFB-F6B604A165B6}" type="pres">
      <dgm:prSet presAssocID="{C4837D25-1000-4FCF-AF8B-D33BCD29E7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EE6BEBC-8AF9-4E10-A517-8B5620E82FD1}" type="pres">
      <dgm:prSet presAssocID="{AE3CBEAA-459F-4542-AC19-21177038D53A}" presName="arrowWedge1" presStyleLbl="fgSibTrans2D1" presStyleIdx="0" presStyleCnt="4"/>
      <dgm:spPr/>
    </dgm:pt>
    <dgm:pt modelId="{5D1DD9B3-7034-47DE-9E71-DEBA7A1861AA}" type="pres">
      <dgm:prSet presAssocID="{820B1709-2694-4B92-8FDF-436F30E62839}" presName="arrowWedge2" presStyleLbl="fgSibTrans2D1" presStyleIdx="1" presStyleCnt="4"/>
      <dgm:spPr/>
    </dgm:pt>
    <dgm:pt modelId="{688A6DB7-EF82-40FE-9500-FACDF25B23AA}" type="pres">
      <dgm:prSet presAssocID="{E0F293CA-814F-437E-AC80-04A3A3EA3A97}" presName="arrowWedge3" presStyleLbl="fgSibTrans2D1" presStyleIdx="2" presStyleCnt="4"/>
      <dgm:spPr/>
    </dgm:pt>
    <dgm:pt modelId="{DF9E87E9-7FBC-43D9-855A-77B96E633823}" type="pres">
      <dgm:prSet presAssocID="{BD030BB1-E650-4837-9D58-110CC91335EC}" presName="arrowWedge4" presStyleLbl="fgSibTrans2D1" presStyleIdx="3" presStyleCnt="4"/>
      <dgm:spPr/>
    </dgm:pt>
  </dgm:ptLst>
  <dgm:cxnLst>
    <dgm:cxn modelId="{2191EE09-40DB-4F7E-B2FC-908669D5744A}" type="presOf" srcId="{C4837D25-1000-4FCF-AF8B-D33BCD29E757}" destId="{C1D92DD2-3C5F-4897-BDA0-7CAD70AECC57}" srcOrd="0" destOrd="0" presId="urn:microsoft.com/office/officeart/2005/8/layout/cycle8"/>
    <dgm:cxn modelId="{E37A710C-1423-4F1B-8E65-BC80311CACA4}" type="presOf" srcId="{36C524DA-9B27-4765-8402-141772D7BE4F}" destId="{306F4C0C-412D-4DE6-A667-A368D132D553}" srcOrd="1" destOrd="0" presId="urn:microsoft.com/office/officeart/2005/8/layout/cycle8"/>
    <dgm:cxn modelId="{DA4B8D31-EA57-494F-AF14-EE987FFA0843}" srcId="{C4837D25-1000-4FCF-AF8B-D33BCD29E757}" destId="{2F82AFD5-7673-4D33-B4A2-4AC3E4019CF5}" srcOrd="2" destOrd="0" parTransId="{27F672B8-CE22-46A3-AF60-4DBB50721C4F}" sibTransId="{E0F293CA-814F-437E-AC80-04A3A3EA3A97}"/>
    <dgm:cxn modelId="{971A8D3D-43F6-48F5-BA46-BF3C68A50A92}" type="presOf" srcId="{7934B690-2CC1-43B9-951E-67A3C91ACBB1}" destId="{2EE2C3FC-9ADC-4F8A-928B-2372659F8DD5}" srcOrd="1" destOrd="0" presId="urn:microsoft.com/office/officeart/2005/8/layout/cycle8"/>
    <dgm:cxn modelId="{D4673E61-4B16-43EA-A316-286C74D2A900}" type="presOf" srcId="{D316A9B0-123E-41A9-9628-40F68568F9A6}" destId="{0B6061EE-5687-4A63-BEFB-F6B604A165B6}" srcOrd="1" destOrd="0" presId="urn:microsoft.com/office/officeart/2005/8/layout/cycle8"/>
    <dgm:cxn modelId="{8494C542-5440-4894-9AC5-08BE6F3AC195}" type="presOf" srcId="{2F82AFD5-7673-4D33-B4A2-4AC3E4019CF5}" destId="{19716506-5EE5-4E17-914A-D3C43E5F65C2}" srcOrd="0" destOrd="0" presId="urn:microsoft.com/office/officeart/2005/8/layout/cycle8"/>
    <dgm:cxn modelId="{21326868-6AD6-458A-BE8A-5A6D5895EFE3}" type="presOf" srcId="{7934B690-2CC1-43B9-951E-67A3C91ACBB1}" destId="{B2F5620A-A4FC-4D1B-8D6D-B44B904BCCC3}" srcOrd="0" destOrd="0" presId="urn:microsoft.com/office/officeart/2005/8/layout/cycle8"/>
    <dgm:cxn modelId="{1FF1867D-66C6-4E17-9AEC-16B9C13B8098}" srcId="{C4837D25-1000-4FCF-AF8B-D33BCD29E757}" destId="{D316A9B0-123E-41A9-9628-40F68568F9A6}" srcOrd="3" destOrd="0" parTransId="{866AA409-92BC-4D40-8E34-033285E4F076}" sibTransId="{BD030BB1-E650-4837-9D58-110CC91335EC}"/>
    <dgm:cxn modelId="{BF92D083-B691-4867-AEC6-DA4A1CB89FF5}" srcId="{C4837D25-1000-4FCF-AF8B-D33BCD29E757}" destId="{36C524DA-9B27-4765-8402-141772D7BE4F}" srcOrd="1" destOrd="0" parTransId="{8816CD2A-ACA5-4EB1-8F52-27A27C88BA6F}" sibTransId="{820B1709-2694-4B92-8FDF-436F30E62839}"/>
    <dgm:cxn modelId="{58E1BCA5-CAE6-4762-B267-DBFA1D7FF95E}" type="presOf" srcId="{D316A9B0-123E-41A9-9628-40F68568F9A6}" destId="{19575A96-A8C4-47D7-AADA-2DCE24729821}" srcOrd="0" destOrd="0" presId="urn:microsoft.com/office/officeart/2005/8/layout/cycle8"/>
    <dgm:cxn modelId="{F5349DB1-3ACC-4A26-A874-DD6383BBDC37}" type="presOf" srcId="{2F82AFD5-7673-4D33-B4A2-4AC3E4019CF5}" destId="{DA569C06-4B6D-45F2-BEBD-0E4A1D29B7A9}" srcOrd="1" destOrd="0" presId="urn:microsoft.com/office/officeart/2005/8/layout/cycle8"/>
    <dgm:cxn modelId="{8BCC91D2-8D03-40FF-88CA-A5672021ADC1}" srcId="{C4837D25-1000-4FCF-AF8B-D33BCD29E757}" destId="{7934B690-2CC1-43B9-951E-67A3C91ACBB1}" srcOrd="0" destOrd="0" parTransId="{509D2BE8-A6B2-4481-A6E6-F424EFE60DCB}" sibTransId="{AE3CBEAA-459F-4542-AC19-21177038D53A}"/>
    <dgm:cxn modelId="{BD564BD9-383D-43BB-AF36-161A1D3FC1CB}" type="presOf" srcId="{36C524DA-9B27-4765-8402-141772D7BE4F}" destId="{A809FA60-7352-49DF-A920-1C1B48604BCB}" srcOrd="0" destOrd="0" presId="urn:microsoft.com/office/officeart/2005/8/layout/cycle8"/>
    <dgm:cxn modelId="{FEB4D238-947B-4A56-AC0B-6BAE602575ED}" type="presParOf" srcId="{C1D92DD2-3C5F-4897-BDA0-7CAD70AECC57}" destId="{B2F5620A-A4FC-4D1B-8D6D-B44B904BCCC3}" srcOrd="0" destOrd="0" presId="urn:microsoft.com/office/officeart/2005/8/layout/cycle8"/>
    <dgm:cxn modelId="{76E73794-1AF0-4AE6-82AB-8FAAFA956E47}" type="presParOf" srcId="{C1D92DD2-3C5F-4897-BDA0-7CAD70AECC57}" destId="{69E5A0A5-1C39-4B10-AAB2-3830CD3A8B4C}" srcOrd="1" destOrd="0" presId="urn:microsoft.com/office/officeart/2005/8/layout/cycle8"/>
    <dgm:cxn modelId="{C203DAB9-538E-4B9A-9A5D-0A26B33C36D4}" type="presParOf" srcId="{C1D92DD2-3C5F-4897-BDA0-7CAD70AECC57}" destId="{C5D6BADB-83B0-4FB9-83EF-4EBFAAC5304E}" srcOrd="2" destOrd="0" presId="urn:microsoft.com/office/officeart/2005/8/layout/cycle8"/>
    <dgm:cxn modelId="{558492CB-8E2A-4EBC-803F-51FA537547A8}" type="presParOf" srcId="{C1D92DD2-3C5F-4897-BDA0-7CAD70AECC57}" destId="{2EE2C3FC-9ADC-4F8A-928B-2372659F8DD5}" srcOrd="3" destOrd="0" presId="urn:microsoft.com/office/officeart/2005/8/layout/cycle8"/>
    <dgm:cxn modelId="{12662D66-A672-42ED-8522-C2D35EF8386A}" type="presParOf" srcId="{C1D92DD2-3C5F-4897-BDA0-7CAD70AECC57}" destId="{A809FA60-7352-49DF-A920-1C1B48604BCB}" srcOrd="4" destOrd="0" presId="urn:microsoft.com/office/officeart/2005/8/layout/cycle8"/>
    <dgm:cxn modelId="{17B3D02C-F357-4D5B-BC01-39A4C9654173}" type="presParOf" srcId="{C1D92DD2-3C5F-4897-BDA0-7CAD70AECC57}" destId="{DF728700-00F5-461A-B2C4-EC2974B7D969}" srcOrd="5" destOrd="0" presId="urn:microsoft.com/office/officeart/2005/8/layout/cycle8"/>
    <dgm:cxn modelId="{6E04BB91-DE46-4D6A-93BE-2A3EF243E0A5}" type="presParOf" srcId="{C1D92DD2-3C5F-4897-BDA0-7CAD70AECC57}" destId="{97D04A7A-AA44-49E5-8BA4-A07E0BBD7CE3}" srcOrd="6" destOrd="0" presId="urn:microsoft.com/office/officeart/2005/8/layout/cycle8"/>
    <dgm:cxn modelId="{38DE014C-A5CC-4C10-B76F-C96997350E25}" type="presParOf" srcId="{C1D92DD2-3C5F-4897-BDA0-7CAD70AECC57}" destId="{306F4C0C-412D-4DE6-A667-A368D132D553}" srcOrd="7" destOrd="0" presId="urn:microsoft.com/office/officeart/2005/8/layout/cycle8"/>
    <dgm:cxn modelId="{904B426C-C9A7-46C3-AE82-F24A0594BF33}" type="presParOf" srcId="{C1D92DD2-3C5F-4897-BDA0-7CAD70AECC57}" destId="{19716506-5EE5-4E17-914A-D3C43E5F65C2}" srcOrd="8" destOrd="0" presId="urn:microsoft.com/office/officeart/2005/8/layout/cycle8"/>
    <dgm:cxn modelId="{813BA895-1DF7-4D62-9A48-32CF84FBB5BD}" type="presParOf" srcId="{C1D92DD2-3C5F-4897-BDA0-7CAD70AECC57}" destId="{600C9FD3-8E93-4C88-A1E6-46367E43B0D0}" srcOrd="9" destOrd="0" presId="urn:microsoft.com/office/officeart/2005/8/layout/cycle8"/>
    <dgm:cxn modelId="{50A09AB2-7945-4F07-AD90-10B93F7392A8}" type="presParOf" srcId="{C1D92DD2-3C5F-4897-BDA0-7CAD70AECC57}" destId="{AC94EE43-2E1C-438B-AD04-392F6D507A20}" srcOrd="10" destOrd="0" presId="urn:microsoft.com/office/officeart/2005/8/layout/cycle8"/>
    <dgm:cxn modelId="{C2BA5197-24CC-460C-8845-4A19FC068B29}" type="presParOf" srcId="{C1D92DD2-3C5F-4897-BDA0-7CAD70AECC57}" destId="{DA569C06-4B6D-45F2-BEBD-0E4A1D29B7A9}" srcOrd="11" destOrd="0" presId="urn:microsoft.com/office/officeart/2005/8/layout/cycle8"/>
    <dgm:cxn modelId="{3015AAB6-7358-41CC-B4DF-A8356BB3B254}" type="presParOf" srcId="{C1D92DD2-3C5F-4897-BDA0-7CAD70AECC57}" destId="{19575A96-A8C4-47D7-AADA-2DCE24729821}" srcOrd="12" destOrd="0" presId="urn:microsoft.com/office/officeart/2005/8/layout/cycle8"/>
    <dgm:cxn modelId="{9D59C21A-A4C8-469E-8BFF-6FA97A6675F1}" type="presParOf" srcId="{C1D92DD2-3C5F-4897-BDA0-7CAD70AECC57}" destId="{621771BA-7673-462F-83C6-D2FFA0093BF8}" srcOrd="13" destOrd="0" presId="urn:microsoft.com/office/officeart/2005/8/layout/cycle8"/>
    <dgm:cxn modelId="{2254CC1F-F2DE-4D1E-A56A-8163446F4042}" type="presParOf" srcId="{C1D92DD2-3C5F-4897-BDA0-7CAD70AECC57}" destId="{F40250AF-7244-4B80-A7D2-B83B20A97E6F}" srcOrd="14" destOrd="0" presId="urn:microsoft.com/office/officeart/2005/8/layout/cycle8"/>
    <dgm:cxn modelId="{C99CC0EB-C0D8-4FE8-80F1-F65068D926AE}" type="presParOf" srcId="{C1D92DD2-3C5F-4897-BDA0-7CAD70AECC57}" destId="{0B6061EE-5687-4A63-BEFB-F6B604A165B6}" srcOrd="15" destOrd="0" presId="urn:microsoft.com/office/officeart/2005/8/layout/cycle8"/>
    <dgm:cxn modelId="{093091FC-DBB7-4343-9BA9-79F7840E2A67}" type="presParOf" srcId="{C1D92DD2-3C5F-4897-BDA0-7CAD70AECC57}" destId="{2EE6BEBC-8AF9-4E10-A517-8B5620E82FD1}" srcOrd="16" destOrd="0" presId="urn:microsoft.com/office/officeart/2005/8/layout/cycle8"/>
    <dgm:cxn modelId="{5A5E4FB8-E1B2-429F-B890-90F3487D36BC}" type="presParOf" srcId="{C1D92DD2-3C5F-4897-BDA0-7CAD70AECC57}" destId="{5D1DD9B3-7034-47DE-9E71-DEBA7A1861AA}" srcOrd="17" destOrd="0" presId="urn:microsoft.com/office/officeart/2005/8/layout/cycle8"/>
    <dgm:cxn modelId="{D8012BD8-52CC-4871-B4BF-11FE801CD0C5}" type="presParOf" srcId="{C1D92DD2-3C5F-4897-BDA0-7CAD70AECC57}" destId="{688A6DB7-EF82-40FE-9500-FACDF25B23AA}" srcOrd="18" destOrd="0" presId="urn:microsoft.com/office/officeart/2005/8/layout/cycle8"/>
    <dgm:cxn modelId="{BD494EB3-0D6E-47F1-9AF1-7DAC90472C4F}" type="presParOf" srcId="{C1D92DD2-3C5F-4897-BDA0-7CAD70AECC57}" destId="{DF9E87E9-7FBC-43D9-855A-77B96E633823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3AF7DD-344D-42D9-85B6-D2083F62F23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64FB7-0A85-4947-94D1-292AA32261DC}">
      <dgm:prSet/>
      <dgm:spPr/>
      <dgm:t>
        <a:bodyPr/>
        <a:lstStyle/>
        <a:p>
          <a:r>
            <a:rPr lang="en-GB" i="1"/>
            <a:t>1 - </a:t>
          </a:r>
          <a:r>
            <a:rPr lang="bs-Latn-BA" i="1"/>
            <a:t>Potpuno protivljenje i kritičan stav </a:t>
          </a:r>
          <a:endParaRPr lang="en-US"/>
        </a:p>
      </dgm:t>
    </dgm:pt>
    <dgm:pt modelId="{1197E75E-CCAF-400B-A957-2B7F581BA93B}" type="parTrans" cxnId="{8709E5F3-555F-42D8-A9D5-22401D4AED31}">
      <dgm:prSet/>
      <dgm:spPr/>
      <dgm:t>
        <a:bodyPr/>
        <a:lstStyle/>
        <a:p>
          <a:endParaRPr lang="en-US"/>
        </a:p>
      </dgm:t>
    </dgm:pt>
    <dgm:pt modelId="{BADF728D-8E4E-43A3-93F9-0DB0B2CDD228}" type="sibTrans" cxnId="{8709E5F3-555F-42D8-A9D5-22401D4AED31}">
      <dgm:prSet/>
      <dgm:spPr/>
      <dgm:t>
        <a:bodyPr/>
        <a:lstStyle/>
        <a:p>
          <a:endParaRPr lang="en-US"/>
        </a:p>
      </dgm:t>
    </dgm:pt>
    <dgm:pt modelId="{F9EDA429-3867-4719-9B0E-5D3D0CC7F5A1}">
      <dgm:prSet/>
      <dgm:spPr/>
      <dgm:t>
        <a:bodyPr/>
        <a:lstStyle/>
        <a:p>
          <a:r>
            <a:rPr lang="en-GB" i="1" dirty="0"/>
            <a:t>2 - </a:t>
          </a:r>
          <a:r>
            <a:rPr lang="bs-Latn-BA" i="1" dirty="0"/>
            <a:t>Uglavnom kritičan stav i protivljenje sa nekoliko </a:t>
          </a:r>
          <a:r>
            <a:rPr lang="en-GB" i="1" dirty="0" err="1"/>
            <a:t>izuzetaka</a:t>
          </a:r>
          <a:endParaRPr lang="en-US" dirty="0"/>
        </a:p>
      </dgm:t>
    </dgm:pt>
    <dgm:pt modelId="{A8E97DA9-1578-4CFD-BD42-4FBE26D1CD23}" type="parTrans" cxnId="{4BB2A8B0-E322-4BFD-8657-C73CCD4B3B0D}">
      <dgm:prSet/>
      <dgm:spPr/>
      <dgm:t>
        <a:bodyPr/>
        <a:lstStyle/>
        <a:p>
          <a:endParaRPr lang="en-US"/>
        </a:p>
      </dgm:t>
    </dgm:pt>
    <dgm:pt modelId="{026A91B9-4878-4BE5-8ED6-C37EBC0B7F2B}" type="sibTrans" cxnId="{4BB2A8B0-E322-4BFD-8657-C73CCD4B3B0D}">
      <dgm:prSet/>
      <dgm:spPr/>
      <dgm:t>
        <a:bodyPr/>
        <a:lstStyle/>
        <a:p>
          <a:endParaRPr lang="en-US"/>
        </a:p>
      </dgm:t>
    </dgm:pt>
    <dgm:pt modelId="{E2E0D5F2-5FBE-4914-894C-B2903FC516D4}">
      <dgm:prSet/>
      <dgm:spPr/>
      <dgm:t>
        <a:bodyPr/>
        <a:lstStyle/>
        <a:p>
          <a:r>
            <a:rPr lang="bs-Latn-BA" i="1" dirty="0"/>
            <a:t>2,5</a:t>
          </a:r>
          <a:r>
            <a:rPr lang="en-GB" i="1" dirty="0"/>
            <a:t> </a:t>
          </a:r>
          <a:r>
            <a:rPr lang="bs-Latn-BA" i="1" dirty="0"/>
            <a:t>- Približno jednak omjer </a:t>
          </a:r>
          <a:r>
            <a:rPr lang="en-GB" i="1" dirty="0" err="1"/>
            <a:t>podrške</a:t>
          </a:r>
          <a:r>
            <a:rPr lang="bs-Latn-BA" i="1" dirty="0"/>
            <a:t> </a:t>
          </a:r>
          <a:r>
            <a:rPr lang="en-GB" i="1" dirty="0" err="1"/>
            <a:t>i</a:t>
          </a:r>
          <a:r>
            <a:rPr lang="en-GB" i="1" dirty="0"/>
            <a:t> </a:t>
          </a:r>
          <a:r>
            <a:rPr lang="en-GB" i="1" dirty="0" err="1"/>
            <a:t>kritike</a:t>
          </a:r>
          <a:r>
            <a:rPr lang="bs-Latn-BA" i="1" dirty="0"/>
            <a:t> </a:t>
          </a:r>
          <a:r>
            <a:rPr lang="en-GB" i="1" dirty="0"/>
            <a:t>(D</a:t>
          </a:r>
          <a:r>
            <a:rPr lang="bs-Latn-BA" i="1" dirty="0"/>
            <a:t>iplomatsko izbjegavanja davanja</a:t>
          </a:r>
          <a:r>
            <a:rPr lang="en-GB" i="1" dirty="0"/>
            <a:t> </a:t>
          </a:r>
          <a:r>
            <a:rPr lang="en-GB" i="1" dirty="0" err="1"/>
            <a:t>otvorene</a:t>
          </a:r>
          <a:r>
            <a:rPr lang="bs-Latn-BA" i="1" dirty="0"/>
            <a:t> podrške</a:t>
          </a:r>
          <a:r>
            <a:rPr lang="en-GB" i="1" dirty="0"/>
            <a:t> </a:t>
          </a:r>
          <a:r>
            <a:rPr lang="en-GB" i="1" dirty="0" err="1"/>
            <a:t>ili</a:t>
          </a:r>
          <a:r>
            <a:rPr lang="en-GB" i="1" dirty="0"/>
            <a:t> </a:t>
          </a:r>
          <a:r>
            <a:rPr lang="en-GB" i="1" dirty="0" err="1"/>
            <a:t>kritike</a:t>
          </a:r>
          <a:r>
            <a:rPr lang="en-GB" i="1" dirty="0"/>
            <a:t>)</a:t>
          </a:r>
          <a:r>
            <a:rPr lang="bs-Latn-BA" i="1" dirty="0"/>
            <a:t> </a:t>
          </a:r>
          <a:endParaRPr lang="en-US" dirty="0"/>
        </a:p>
      </dgm:t>
    </dgm:pt>
    <dgm:pt modelId="{6E738DE6-6899-406E-9E2E-5821AFD288D7}" type="parTrans" cxnId="{0E1588A6-9900-4677-9302-1C28E7AADAFF}">
      <dgm:prSet/>
      <dgm:spPr/>
      <dgm:t>
        <a:bodyPr/>
        <a:lstStyle/>
        <a:p>
          <a:endParaRPr lang="en-US"/>
        </a:p>
      </dgm:t>
    </dgm:pt>
    <dgm:pt modelId="{0BDFB614-C394-4420-9BE8-AFBF79B837FA}" type="sibTrans" cxnId="{0E1588A6-9900-4677-9302-1C28E7AADAFF}">
      <dgm:prSet/>
      <dgm:spPr/>
      <dgm:t>
        <a:bodyPr/>
        <a:lstStyle/>
        <a:p>
          <a:endParaRPr lang="en-US"/>
        </a:p>
      </dgm:t>
    </dgm:pt>
    <dgm:pt modelId="{AC36F41E-0E83-4A25-BC94-6E97F9DC903F}">
      <dgm:prSet/>
      <dgm:spPr/>
      <dgm:t>
        <a:bodyPr/>
        <a:lstStyle/>
        <a:p>
          <a:r>
            <a:rPr lang="en-GB" i="1" dirty="0"/>
            <a:t>3 - </a:t>
          </a:r>
          <a:r>
            <a:rPr lang="bs-Latn-BA" i="1" dirty="0"/>
            <a:t>Indirektna kritika uobličena u zabrinutost za prava radnika u drugim sektorima </a:t>
          </a:r>
          <a:r>
            <a:rPr lang="bs-Latn-BA" dirty="0"/>
            <a:t> </a:t>
          </a:r>
          <a:endParaRPr lang="en-US" dirty="0"/>
        </a:p>
      </dgm:t>
    </dgm:pt>
    <dgm:pt modelId="{9D8E6473-3078-4427-B3DA-24E1CE393F14}" type="parTrans" cxnId="{9C66AB8E-0669-451B-84E8-BEC2EE779BAF}">
      <dgm:prSet/>
      <dgm:spPr/>
      <dgm:t>
        <a:bodyPr/>
        <a:lstStyle/>
        <a:p>
          <a:endParaRPr lang="en-US"/>
        </a:p>
      </dgm:t>
    </dgm:pt>
    <dgm:pt modelId="{00CB2CDF-5614-4EE2-BC54-424040FEE690}" type="sibTrans" cxnId="{9C66AB8E-0669-451B-84E8-BEC2EE779BAF}">
      <dgm:prSet/>
      <dgm:spPr/>
      <dgm:t>
        <a:bodyPr/>
        <a:lstStyle/>
        <a:p>
          <a:endParaRPr lang="en-US"/>
        </a:p>
      </dgm:t>
    </dgm:pt>
    <dgm:pt modelId="{B0694738-603F-46DC-9D01-F55C60174E25}">
      <dgm:prSet/>
      <dgm:spPr/>
      <dgm:t>
        <a:bodyPr/>
        <a:lstStyle/>
        <a:p>
          <a:r>
            <a:rPr lang="bs-Latn-BA" i="1" dirty="0"/>
            <a:t>3,5</a:t>
          </a:r>
          <a:r>
            <a:rPr lang="en-GB" i="1" dirty="0"/>
            <a:t> </a:t>
          </a:r>
          <a:r>
            <a:rPr lang="bs-Latn-BA" i="1" dirty="0"/>
            <a:t>- Stavovi izražavaju podršku radnicima i zaštiti radničkih prava, ali nema eksplicitne podrške</a:t>
          </a:r>
          <a:r>
            <a:rPr lang="bs-Latn-BA" dirty="0"/>
            <a:t> </a:t>
          </a:r>
          <a:r>
            <a:rPr lang="en-GB" dirty="0"/>
            <a:t>za Zakon</a:t>
          </a:r>
          <a:endParaRPr lang="en-US" dirty="0"/>
        </a:p>
      </dgm:t>
    </dgm:pt>
    <dgm:pt modelId="{D080048A-2EE5-485E-AF89-840689A14ADA}" type="parTrans" cxnId="{3AB22002-6BE1-4380-86A9-D21FF34EDC63}">
      <dgm:prSet/>
      <dgm:spPr/>
      <dgm:t>
        <a:bodyPr/>
        <a:lstStyle/>
        <a:p>
          <a:endParaRPr lang="en-US"/>
        </a:p>
      </dgm:t>
    </dgm:pt>
    <dgm:pt modelId="{78010397-3BD2-4543-914F-C2EAFD0216AE}" type="sibTrans" cxnId="{3AB22002-6BE1-4380-86A9-D21FF34EDC63}">
      <dgm:prSet/>
      <dgm:spPr/>
      <dgm:t>
        <a:bodyPr/>
        <a:lstStyle/>
        <a:p>
          <a:endParaRPr lang="en-US"/>
        </a:p>
      </dgm:t>
    </dgm:pt>
    <dgm:pt modelId="{880BA68A-6F52-4311-A4E3-CA5A29D3FB9C}">
      <dgm:prSet/>
      <dgm:spPr/>
      <dgm:t>
        <a:bodyPr/>
        <a:lstStyle/>
        <a:p>
          <a:r>
            <a:rPr lang="en-GB" i="1" dirty="0"/>
            <a:t>4 - </a:t>
          </a:r>
          <a:r>
            <a:rPr lang="bs-Latn-BA" i="1" dirty="0"/>
            <a:t>Stavovi podrške dostupni, popraćeni izvorima koji govore o mogućnosti izmjene zakona, ako bude potrebe, ne negira se moguća negativna posljedica</a:t>
          </a:r>
          <a:r>
            <a:rPr lang="bs-Latn-BA" dirty="0"/>
            <a:t> </a:t>
          </a:r>
          <a:endParaRPr lang="en-US" dirty="0"/>
        </a:p>
      </dgm:t>
    </dgm:pt>
    <dgm:pt modelId="{CF88269A-0D53-496F-A124-54AB6F159552}" type="parTrans" cxnId="{62D8AC21-3857-490E-87EC-5B8F2DFAF298}">
      <dgm:prSet/>
      <dgm:spPr/>
      <dgm:t>
        <a:bodyPr/>
        <a:lstStyle/>
        <a:p>
          <a:endParaRPr lang="en-US"/>
        </a:p>
      </dgm:t>
    </dgm:pt>
    <dgm:pt modelId="{4DF7FA0C-9F0B-49D3-85F1-3E10C42F89AE}" type="sibTrans" cxnId="{62D8AC21-3857-490E-87EC-5B8F2DFAF298}">
      <dgm:prSet/>
      <dgm:spPr/>
      <dgm:t>
        <a:bodyPr/>
        <a:lstStyle/>
        <a:p>
          <a:endParaRPr lang="en-US"/>
        </a:p>
      </dgm:t>
    </dgm:pt>
    <dgm:pt modelId="{6217F5D9-4482-4618-B1D6-F799F93B7389}">
      <dgm:prSet/>
      <dgm:spPr/>
      <dgm:t>
        <a:bodyPr/>
        <a:lstStyle/>
        <a:p>
          <a:r>
            <a:rPr lang="bs-Latn-BA" i="1" dirty="0"/>
            <a:t>4,5</a:t>
          </a:r>
          <a:r>
            <a:rPr lang="en-GB" i="1" dirty="0"/>
            <a:t> </a:t>
          </a:r>
          <a:r>
            <a:rPr lang="bs-Latn-BA" i="1" dirty="0"/>
            <a:t>- Otvorena podrška, ali nije naglašen jasan stav o tome da se zakon neće mijenjati ili ukidati</a:t>
          </a:r>
          <a:r>
            <a:rPr lang="bs-Latn-BA" dirty="0"/>
            <a:t> </a:t>
          </a:r>
          <a:endParaRPr lang="en-US" dirty="0"/>
        </a:p>
      </dgm:t>
    </dgm:pt>
    <dgm:pt modelId="{9BE8049E-43F4-4260-BE65-4BF99ACE38AB}" type="parTrans" cxnId="{055CB74E-C669-49E0-8B64-4025B1BE5CA1}">
      <dgm:prSet/>
      <dgm:spPr/>
      <dgm:t>
        <a:bodyPr/>
        <a:lstStyle/>
        <a:p>
          <a:endParaRPr lang="en-US"/>
        </a:p>
      </dgm:t>
    </dgm:pt>
    <dgm:pt modelId="{1BAD3E78-E530-42E9-9E18-AB1263F799EB}" type="sibTrans" cxnId="{055CB74E-C669-49E0-8B64-4025B1BE5CA1}">
      <dgm:prSet/>
      <dgm:spPr/>
      <dgm:t>
        <a:bodyPr/>
        <a:lstStyle/>
        <a:p>
          <a:endParaRPr lang="en-US"/>
        </a:p>
      </dgm:t>
    </dgm:pt>
    <dgm:pt modelId="{5345EC03-9E89-41D6-BBA7-B8493713721C}">
      <dgm:prSet/>
      <dgm:spPr/>
      <dgm:t>
        <a:bodyPr/>
        <a:lstStyle/>
        <a:p>
          <a:r>
            <a:rPr lang="en-GB" i="1" dirty="0"/>
            <a:t>5 -</a:t>
          </a:r>
          <a:r>
            <a:rPr lang="bs-Latn-BA" i="1" dirty="0"/>
            <a:t>Jasan i direktan stav podrške, jasno naglašeno da se neće dozvoliti ukidanje ili izmjena zakona</a:t>
          </a:r>
          <a:r>
            <a:rPr lang="bs-Latn-BA" dirty="0"/>
            <a:t> </a:t>
          </a:r>
          <a:endParaRPr lang="en-US" dirty="0"/>
        </a:p>
      </dgm:t>
    </dgm:pt>
    <dgm:pt modelId="{5353AD65-2568-4476-8D02-A712FF65C1F4}" type="parTrans" cxnId="{331F9942-E877-4044-B55C-1DD3EBBD30D6}">
      <dgm:prSet/>
      <dgm:spPr/>
      <dgm:t>
        <a:bodyPr/>
        <a:lstStyle/>
        <a:p>
          <a:endParaRPr lang="en-US"/>
        </a:p>
      </dgm:t>
    </dgm:pt>
    <dgm:pt modelId="{145B8224-0F2D-4258-8394-AD7C46AF26D0}" type="sibTrans" cxnId="{331F9942-E877-4044-B55C-1DD3EBBD30D6}">
      <dgm:prSet/>
      <dgm:spPr/>
      <dgm:t>
        <a:bodyPr/>
        <a:lstStyle/>
        <a:p>
          <a:endParaRPr lang="en-US"/>
        </a:p>
      </dgm:t>
    </dgm:pt>
    <dgm:pt modelId="{0F72CFEC-4623-4963-A716-50FB93D36253}">
      <dgm:prSet/>
      <dgm:spPr/>
      <dgm:t>
        <a:bodyPr/>
        <a:lstStyle/>
        <a:p>
          <a:r>
            <a:rPr lang="bs-Latn-BA" i="1"/>
            <a:t>1,5 - Uglavnom kritičan stav i protivljenje sa jednim izuzetkom </a:t>
          </a:r>
          <a:endParaRPr lang="en-US"/>
        </a:p>
      </dgm:t>
    </dgm:pt>
    <dgm:pt modelId="{07420440-60D0-4399-906F-822C89E6C3C2}" type="sibTrans" cxnId="{A8EB7A75-1F66-4A6E-A85C-C854F78B0F00}">
      <dgm:prSet/>
      <dgm:spPr/>
      <dgm:t>
        <a:bodyPr/>
        <a:lstStyle/>
        <a:p>
          <a:endParaRPr lang="en-US"/>
        </a:p>
      </dgm:t>
    </dgm:pt>
    <dgm:pt modelId="{0357A1AC-8A8F-4873-8FA4-98BF08543BB7}" type="parTrans" cxnId="{A8EB7A75-1F66-4A6E-A85C-C854F78B0F00}">
      <dgm:prSet/>
      <dgm:spPr/>
      <dgm:t>
        <a:bodyPr/>
        <a:lstStyle/>
        <a:p>
          <a:endParaRPr lang="en-US"/>
        </a:p>
      </dgm:t>
    </dgm:pt>
    <dgm:pt modelId="{91F927FC-7B6A-4366-8018-116B45271CD0}" type="pres">
      <dgm:prSet presAssocID="{2A3AF7DD-344D-42D9-85B6-D2083F62F239}" presName="Name0" presStyleCnt="0">
        <dgm:presLayoutVars>
          <dgm:dir/>
          <dgm:resizeHandles val="exact"/>
        </dgm:presLayoutVars>
      </dgm:prSet>
      <dgm:spPr/>
    </dgm:pt>
    <dgm:pt modelId="{3997758C-7F00-4281-8DB3-850DE73028CC}" type="pres">
      <dgm:prSet presAssocID="{82964FB7-0A85-4947-94D1-292AA32261DC}" presName="node" presStyleLbl="node1" presStyleIdx="0" presStyleCnt="9">
        <dgm:presLayoutVars>
          <dgm:bulletEnabled val="1"/>
        </dgm:presLayoutVars>
      </dgm:prSet>
      <dgm:spPr/>
    </dgm:pt>
    <dgm:pt modelId="{8AAA78F0-0F79-40B6-AD88-07ABEB60BAEA}" type="pres">
      <dgm:prSet presAssocID="{BADF728D-8E4E-43A3-93F9-0DB0B2CDD228}" presName="sibTrans" presStyleLbl="sibTrans1D1" presStyleIdx="0" presStyleCnt="8"/>
      <dgm:spPr/>
    </dgm:pt>
    <dgm:pt modelId="{AF8DE0EE-F0A5-4ACE-80A5-31BC6204DF83}" type="pres">
      <dgm:prSet presAssocID="{BADF728D-8E4E-43A3-93F9-0DB0B2CDD228}" presName="connectorText" presStyleLbl="sibTrans1D1" presStyleIdx="0" presStyleCnt="8"/>
      <dgm:spPr/>
    </dgm:pt>
    <dgm:pt modelId="{BCDD878B-9B2D-400E-81B7-8138C772B7C6}" type="pres">
      <dgm:prSet presAssocID="{0F72CFEC-4623-4963-A716-50FB93D36253}" presName="node" presStyleLbl="node1" presStyleIdx="1" presStyleCnt="9">
        <dgm:presLayoutVars>
          <dgm:bulletEnabled val="1"/>
        </dgm:presLayoutVars>
      </dgm:prSet>
      <dgm:spPr/>
    </dgm:pt>
    <dgm:pt modelId="{42467359-345B-4571-982A-E1286C38A3BC}" type="pres">
      <dgm:prSet presAssocID="{07420440-60D0-4399-906F-822C89E6C3C2}" presName="sibTrans" presStyleLbl="sibTrans1D1" presStyleIdx="1" presStyleCnt="8"/>
      <dgm:spPr/>
    </dgm:pt>
    <dgm:pt modelId="{9A658FB0-7C73-408A-9EC2-0C15D9B03619}" type="pres">
      <dgm:prSet presAssocID="{07420440-60D0-4399-906F-822C89E6C3C2}" presName="connectorText" presStyleLbl="sibTrans1D1" presStyleIdx="1" presStyleCnt="8"/>
      <dgm:spPr/>
    </dgm:pt>
    <dgm:pt modelId="{6F02A6A0-5A63-4A89-B219-F44E9CEBA7DB}" type="pres">
      <dgm:prSet presAssocID="{F9EDA429-3867-4719-9B0E-5D3D0CC7F5A1}" presName="node" presStyleLbl="node1" presStyleIdx="2" presStyleCnt="9">
        <dgm:presLayoutVars>
          <dgm:bulletEnabled val="1"/>
        </dgm:presLayoutVars>
      </dgm:prSet>
      <dgm:spPr/>
    </dgm:pt>
    <dgm:pt modelId="{4B2F182F-BF30-45E8-A53B-D7F30C812802}" type="pres">
      <dgm:prSet presAssocID="{026A91B9-4878-4BE5-8ED6-C37EBC0B7F2B}" presName="sibTrans" presStyleLbl="sibTrans1D1" presStyleIdx="2" presStyleCnt="8"/>
      <dgm:spPr/>
    </dgm:pt>
    <dgm:pt modelId="{2F0CDD8E-B6CE-4160-A212-8548DA9A73D8}" type="pres">
      <dgm:prSet presAssocID="{026A91B9-4878-4BE5-8ED6-C37EBC0B7F2B}" presName="connectorText" presStyleLbl="sibTrans1D1" presStyleIdx="2" presStyleCnt="8"/>
      <dgm:spPr/>
    </dgm:pt>
    <dgm:pt modelId="{35D67B2A-1ECE-4361-BF6F-C2B6B22A475E}" type="pres">
      <dgm:prSet presAssocID="{E2E0D5F2-5FBE-4914-894C-B2903FC516D4}" presName="node" presStyleLbl="node1" presStyleIdx="3" presStyleCnt="9">
        <dgm:presLayoutVars>
          <dgm:bulletEnabled val="1"/>
        </dgm:presLayoutVars>
      </dgm:prSet>
      <dgm:spPr/>
    </dgm:pt>
    <dgm:pt modelId="{52543AEA-3FAF-4E0E-94C9-B6A4167F4126}" type="pres">
      <dgm:prSet presAssocID="{0BDFB614-C394-4420-9BE8-AFBF79B837FA}" presName="sibTrans" presStyleLbl="sibTrans1D1" presStyleIdx="3" presStyleCnt="8"/>
      <dgm:spPr/>
    </dgm:pt>
    <dgm:pt modelId="{041F71B3-184D-46AB-80F0-1180D01136EF}" type="pres">
      <dgm:prSet presAssocID="{0BDFB614-C394-4420-9BE8-AFBF79B837FA}" presName="connectorText" presStyleLbl="sibTrans1D1" presStyleIdx="3" presStyleCnt="8"/>
      <dgm:spPr/>
    </dgm:pt>
    <dgm:pt modelId="{3CBA6049-A0F7-4C0C-9F4C-CBBE69F7414B}" type="pres">
      <dgm:prSet presAssocID="{AC36F41E-0E83-4A25-BC94-6E97F9DC903F}" presName="node" presStyleLbl="node1" presStyleIdx="4" presStyleCnt="9">
        <dgm:presLayoutVars>
          <dgm:bulletEnabled val="1"/>
        </dgm:presLayoutVars>
      </dgm:prSet>
      <dgm:spPr/>
    </dgm:pt>
    <dgm:pt modelId="{35CD8B50-94FC-4F3C-8601-4A096BB97E74}" type="pres">
      <dgm:prSet presAssocID="{00CB2CDF-5614-4EE2-BC54-424040FEE690}" presName="sibTrans" presStyleLbl="sibTrans1D1" presStyleIdx="4" presStyleCnt="8"/>
      <dgm:spPr/>
    </dgm:pt>
    <dgm:pt modelId="{31EC71DB-FC77-4165-83C4-7AB82973E687}" type="pres">
      <dgm:prSet presAssocID="{00CB2CDF-5614-4EE2-BC54-424040FEE690}" presName="connectorText" presStyleLbl="sibTrans1D1" presStyleIdx="4" presStyleCnt="8"/>
      <dgm:spPr/>
    </dgm:pt>
    <dgm:pt modelId="{955930A3-DA54-4FBD-B7E0-1280065E2272}" type="pres">
      <dgm:prSet presAssocID="{B0694738-603F-46DC-9D01-F55C60174E25}" presName="node" presStyleLbl="node1" presStyleIdx="5" presStyleCnt="9">
        <dgm:presLayoutVars>
          <dgm:bulletEnabled val="1"/>
        </dgm:presLayoutVars>
      </dgm:prSet>
      <dgm:spPr/>
    </dgm:pt>
    <dgm:pt modelId="{AAF66D61-FF29-427B-B46C-71981E4CB73C}" type="pres">
      <dgm:prSet presAssocID="{78010397-3BD2-4543-914F-C2EAFD0216AE}" presName="sibTrans" presStyleLbl="sibTrans1D1" presStyleIdx="5" presStyleCnt="8"/>
      <dgm:spPr/>
    </dgm:pt>
    <dgm:pt modelId="{83DCADD3-9F84-4692-8643-7DE6B174A74D}" type="pres">
      <dgm:prSet presAssocID="{78010397-3BD2-4543-914F-C2EAFD0216AE}" presName="connectorText" presStyleLbl="sibTrans1D1" presStyleIdx="5" presStyleCnt="8"/>
      <dgm:spPr/>
    </dgm:pt>
    <dgm:pt modelId="{F2CB912B-9806-426F-BDB2-72C8820E17C1}" type="pres">
      <dgm:prSet presAssocID="{880BA68A-6F52-4311-A4E3-CA5A29D3FB9C}" presName="node" presStyleLbl="node1" presStyleIdx="6" presStyleCnt="9">
        <dgm:presLayoutVars>
          <dgm:bulletEnabled val="1"/>
        </dgm:presLayoutVars>
      </dgm:prSet>
      <dgm:spPr/>
    </dgm:pt>
    <dgm:pt modelId="{741387AF-4196-4B68-B510-4B5AC421D7C9}" type="pres">
      <dgm:prSet presAssocID="{4DF7FA0C-9F0B-49D3-85F1-3E10C42F89AE}" presName="sibTrans" presStyleLbl="sibTrans1D1" presStyleIdx="6" presStyleCnt="8"/>
      <dgm:spPr/>
    </dgm:pt>
    <dgm:pt modelId="{CADBE57E-333F-400F-9A88-EDE13AD14098}" type="pres">
      <dgm:prSet presAssocID="{4DF7FA0C-9F0B-49D3-85F1-3E10C42F89AE}" presName="connectorText" presStyleLbl="sibTrans1D1" presStyleIdx="6" presStyleCnt="8"/>
      <dgm:spPr/>
    </dgm:pt>
    <dgm:pt modelId="{D0F5F0A7-DD9D-4ED5-83DE-93D62B79E70A}" type="pres">
      <dgm:prSet presAssocID="{6217F5D9-4482-4618-B1D6-F799F93B7389}" presName="node" presStyleLbl="node1" presStyleIdx="7" presStyleCnt="9">
        <dgm:presLayoutVars>
          <dgm:bulletEnabled val="1"/>
        </dgm:presLayoutVars>
      </dgm:prSet>
      <dgm:spPr/>
    </dgm:pt>
    <dgm:pt modelId="{4C68FB54-011D-4D4E-987E-15B414000D70}" type="pres">
      <dgm:prSet presAssocID="{1BAD3E78-E530-42E9-9E18-AB1263F799EB}" presName="sibTrans" presStyleLbl="sibTrans1D1" presStyleIdx="7" presStyleCnt="8"/>
      <dgm:spPr/>
    </dgm:pt>
    <dgm:pt modelId="{1E3E5E67-FFAF-4FE5-BD2C-BF9719F20F7A}" type="pres">
      <dgm:prSet presAssocID="{1BAD3E78-E530-42E9-9E18-AB1263F799EB}" presName="connectorText" presStyleLbl="sibTrans1D1" presStyleIdx="7" presStyleCnt="8"/>
      <dgm:spPr/>
    </dgm:pt>
    <dgm:pt modelId="{4EFEA8F8-96BE-4C62-AAF6-8C7E5E222786}" type="pres">
      <dgm:prSet presAssocID="{5345EC03-9E89-41D6-BBA7-B8493713721C}" presName="node" presStyleLbl="node1" presStyleIdx="8" presStyleCnt="9">
        <dgm:presLayoutVars>
          <dgm:bulletEnabled val="1"/>
        </dgm:presLayoutVars>
      </dgm:prSet>
      <dgm:spPr/>
    </dgm:pt>
  </dgm:ptLst>
  <dgm:cxnLst>
    <dgm:cxn modelId="{3AB22002-6BE1-4380-86A9-D21FF34EDC63}" srcId="{2A3AF7DD-344D-42D9-85B6-D2083F62F239}" destId="{B0694738-603F-46DC-9D01-F55C60174E25}" srcOrd="5" destOrd="0" parTransId="{D080048A-2EE5-485E-AF89-840689A14ADA}" sibTransId="{78010397-3BD2-4543-914F-C2EAFD0216AE}"/>
    <dgm:cxn modelId="{5D417D06-6C47-4572-B72F-53060C7BD4E4}" type="presOf" srcId="{F9EDA429-3867-4719-9B0E-5D3D0CC7F5A1}" destId="{6F02A6A0-5A63-4A89-B219-F44E9CEBA7DB}" srcOrd="0" destOrd="0" presId="urn:microsoft.com/office/officeart/2016/7/layout/RepeatingBendingProcessNew"/>
    <dgm:cxn modelId="{5D7F2D0F-F1BC-4A48-9A48-E32514D7A730}" type="presOf" srcId="{0F72CFEC-4623-4963-A716-50FB93D36253}" destId="{BCDD878B-9B2D-400E-81B7-8138C772B7C6}" srcOrd="0" destOrd="0" presId="urn:microsoft.com/office/officeart/2016/7/layout/RepeatingBendingProcessNew"/>
    <dgm:cxn modelId="{4987A20F-6E05-443F-A37D-33AC7FD64F45}" type="presOf" srcId="{4DF7FA0C-9F0B-49D3-85F1-3E10C42F89AE}" destId="{741387AF-4196-4B68-B510-4B5AC421D7C9}" srcOrd="0" destOrd="0" presId="urn:microsoft.com/office/officeart/2016/7/layout/RepeatingBendingProcessNew"/>
    <dgm:cxn modelId="{84BD5D12-39D4-4988-81E6-78B04F29F1F6}" type="presOf" srcId="{5345EC03-9E89-41D6-BBA7-B8493713721C}" destId="{4EFEA8F8-96BE-4C62-AAF6-8C7E5E222786}" srcOrd="0" destOrd="0" presId="urn:microsoft.com/office/officeart/2016/7/layout/RepeatingBendingProcessNew"/>
    <dgm:cxn modelId="{EB694712-4CC6-49EA-BFC6-630AB6BD6F77}" type="presOf" srcId="{82964FB7-0A85-4947-94D1-292AA32261DC}" destId="{3997758C-7F00-4281-8DB3-850DE73028CC}" srcOrd="0" destOrd="0" presId="urn:microsoft.com/office/officeart/2016/7/layout/RepeatingBendingProcessNew"/>
    <dgm:cxn modelId="{53EB8812-7646-4C32-94FD-DA65C92010EE}" type="presOf" srcId="{07420440-60D0-4399-906F-822C89E6C3C2}" destId="{9A658FB0-7C73-408A-9EC2-0C15D9B03619}" srcOrd="1" destOrd="0" presId="urn:microsoft.com/office/officeart/2016/7/layout/RepeatingBendingProcessNew"/>
    <dgm:cxn modelId="{62D8AC21-3857-490E-87EC-5B8F2DFAF298}" srcId="{2A3AF7DD-344D-42D9-85B6-D2083F62F239}" destId="{880BA68A-6F52-4311-A4E3-CA5A29D3FB9C}" srcOrd="6" destOrd="0" parTransId="{CF88269A-0D53-496F-A124-54AB6F159552}" sibTransId="{4DF7FA0C-9F0B-49D3-85F1-3E10C42F89AE}"/>
    <dgm:cxn modelId="{E90F1331-8504-4A7B-9488-6D7ADE8BB279}" type="presOf" srcId="{E2E0D5F2-5FBE-4914-894C-B2903FC516D4}" destId="{35D67B2A-1ECE-4361-BF6F-C2B6B22A475E}" srcOrd="0" destOrd="0" presId="urn:microsoft.com/office/officeart/2016/7/layout/RepeatingBendingProcessNew"/>
    <dgm:cxn modelId="{86AF8536-698A-4A7D-BC86-2B7F2FCDB634}" type="presOf" srcId="{026A91B9-4878-4BE5-8ED6-C37EBC0B7F2B}" destId="{4B2F182F-BF30-45E8-A53B-D7F30C812802}" srcOrd="0" destOrd="0" presId="urn:microsoft.com/office/officeart/2016/7/layout/RepeatingBendingProcessNew"/>
    <dgm:cxn modelId="{552E6B3E-07FF-4184-A67E-EB40052974BB}" type="presOf" srcId="{026A91B9-4878-4BE5-8ED6-C37EBC0B7F2B}" destId="{2F0CDD8E-B6CE-4160-A212-8548DA9A73D8}" srcOrd="1" destOrd="0" presId="urn:microsoft.com/office/officeart/2016/7/layout/RepeatingBendingProcessNew"/>
    <dgm:cxn modelId="{6B816D40-A846-4DB6-AD0B-AA0E805B61BC}" type="presOf" srcId="{4DF7FA0C-9F0B-49D3-85F1-3E10C42F89AE}" destId="{CADBE57E-333F-400F-9A88-EDE13AD14098}" srcOrd="1" destOrd="0" presId="urn:microsoft.com/office/officeart/2016/7/layout/RepeatingBendingProcessNew"/>
    <dgm:cxn modelId="{31552F5C-6B5C-4582-A072-917FDC0B4A7F}" type="presOf" srcId="{00CB2CDF-5614-4EE2-BC54-424040FEE690}" destId="{35CD8B50-94FC-4F3C-8601-4A096BB97E74}" srcOrd="0" destOrd="0" presId="urn:microsoft.com/office/officeart/2016/7/layout/RepeatingBendingProcessNew"/>
    <dgm:cxn modelId="{331F9942-E877-4044-B55C-1DD3EBBD30D6}" srcId="{2A3AF7DD-344D-42D9-85B6-D2083F62F239}" destId="{5345EC03-9E89-41D6-BBA7-B8493713721C}" srcOrd="8" destOrd="0" parTransId="{5353AD65-2568-4476-8D02-A712FF65C1F4}" sibTransId="{145B8224-0F2D-4258-8394-AD7C46AF26D0}"/>
    <dgm:cxn modelId="{EA35BD44-5F14-47C6-985B-905C74DB4611}" type="presOf" srcId="{1BAD3E78-E530-42E9-9E18-AB1263F799EB}" destId="{4C68FB54-011D-4D4E-987E-15B414000D70}" srcOrd="0" destOrd="0" presId="urn:microsoft.com/office/officeart/2016/7/layout/RepeatingBendingProcessNew"/>
    <dgm:cxn modelId="{03E0D96C-9042-4B21-A4BE-E92E2AA68BC7}" type="presOf" srcId="{BADF728D-8E4E-43A3-93F9-0DB0B2CDD228}" destId="{8AAA78F0-0F79-40B6-AD88-07ABEB60BAEA}" srcOrd="0" destOrd="0" presId="urn:microsoft.com/office/officeart/2016/7/layout/RepeatingBendingProcessNew"/>
    <dgm:cxn modelId="{055CB74E-C669-49E0-8B64-4025B1BE5CA1}" srcId="{2A3AF7DD-344D-42D9-85B6-D2083F62F239}" destId="{6217F5D9-4482-4618-B1D6-F799F93B7389}" srcOrd="7" destOrd="0" parTransId="{9BE8049E-43F4-4260-BE65-4BF99ACE38AB}" sibTransId="{1BAD3E78-E530-42E9-9E18-AB1263F799EB}"/>
    <dgm:cxn modelId="{A7062071-03EA-4D62-BEFD-F5BD65DDB2F4}" type="presOf" srcId="{00CB2CDF-5614-4EE2-BC54-424040FEE690}" destId="{31EC71DB-FC77-4165-83C4-7AB82973E687}" srcOrd="1" destOrd="0" presId="urn:microsoft.com/office/officeart/2016/7/layout/RepeatingBendingProcessNew"/>
    <dgm:cxn modelId="{A8EB7A75-1F66-4A6E-A85C-C854F78B0F00}" srcId="{2A3AF7DD-344D-42D9-85B6-D2083F62F239}" destId="{0F72CFEC-4623-4963-A716-50FB93D36253}" srcOrd="1" destOrd="0" parTransId="{0357A1AC-8A8F-4873-8FA4-98BF08543BB7}" sibTransId="{07420440-60D0-4399-906F-822C89E6C3C2}"/>
    <dgm:cxn modelId="{DCDD1E81-3B64-4218-88E7-216BC85BE8E6}" type="presOf" srcId="{0BDFB614-C394-4420-9BE8-AFBF79B837FA}" destId="{041F71B3-184D-46AB-80F0-1180D01136EF}" srcOrd="1" destOrd="0" presId="urn:microsoft.com/office/officeart/2016/7/layout/RepeatingBendingProcessNew"/>
    <dgm:cxn modelId="{9C66AB8E-0669-451B-84E8-BEC2EE779BAF}" srcId="{2A3AF7DD-344D-42D9-85B6-D2083F62F239}" destId="{AC36F41E-0E83-4A25-BC94-6E97F9DC903F}" srcOrd="4" destOrd="0" parTransId="{9D8E6473-3078-4427-B3DA-24E1CE393F14}" sibTransId="{00CB2CDF-5614-4EE2-BC54-424040FEE690}"/>
    <dgm:cxn modelId="{0E1588A6-9900-4677-9302-1C28E7AADAFF}" srcId="{2A3AF7DD-344D-42D9-85B6-D2083F62F239}" destId="{E2E0D5F2-5FBE-4914-894C-B2903FC516D4}" srcOrd="3" destOrd="0" parTransId="{6E738DE6-6899-406E-9E2E-5821AFD288D7}" sibTransId="{0BDFB614-C394-4420-9BE8-AFBF79B837FA}"/>
    <dgm:cxn modelId="{41C337AE-9CD8-4843-B382-2ADB47AD7402}" type="presOf" srcId="{0BDFB614-C394-4420-9BE8-AFBF79B837FA}" destId="{52543AEA-3FAF-4E0E-94C9-B6A4167F4126}" srcOrd="0" destOrd="0" presId="urn:microsoft.com/office/officeart/2016/7/layout/RepeatingBendingProcessNew"/>
    <dgm:cxn modelId="{A617A2B0-C656-4D3F-AD03-61FF0E93F97C}" type="presOf" srcId="{AC36F41E-0E83-4A25-BC94-6E97F9DC903F}" destId="{3CBA6049-A0F7-4C0C-9F4C-CBBE69F7414B}" srcOrd="0" destOrd="0" presId="urn:microsoft.com/office/officeart/2016/7/layout/RepeatingBendingProcessNew"/>
    <dgm:cxn modelId="{4BB2A8B0-E322-4BFD-8657-C73CCD4B3B0D}" srcId="{2A3AF7DD-344D-42D9-85B6-D2083F62F239}" destId="{F9EDA429-3867-4719-9B0E-5D3D0CC7F5A1}" srcOrd="2" destOrd="0" parTransId="{A8E97DA9-1578-4CFD-BD42-4FBE26D1CD23}" sibTransId="{026A91B9-4878-4BE5-8ED6-C37EBC0B7F2B}"/>
    <dgm:cxn modelId="{CCFB64C3-0939-4398-8DB3-DD0CD18ECE25}" type="presOf" srcId="{1BAD3E78-E530-42E9-9E18-AB1263F799EB}" destId="{1E3E5E67-FFAF-4FE5-BD2C-BF9719F20F7A}" srcOrd="1" destOrd="0" presId="urn:microsoft.com/office/officeart/2016/7/layout/RepeatingBendingProcessNew"/>
    <dgm:cxn modelId="{BBBECCD2-285E-4EC3-8BAA-D699A4669DF2}" type="presOf" srcId="{6217F5D9-4482-4618-B1D6-F799F93B7389}" destId="{D0F5F0A7-DD9D-4ED5-83DE-93D62B79E70A}" srcOrd="0" destOrd="0" presId="urn:microsoft.com/office/officeart/2016/7/layout/RepeatingBendingProcessNew"/>
    <dgm:cxn modelId="{49E973E3-3517-4640-9C32-9E5FE46946C5}" type="presOf" srcId="{78010397-3BD2-4543-914F-C2EAFD0216AE}" destId="{83DCADD3-9F84-4692-8643-7DE6B174A74D}" srcOrd="1" destOrd="0" presId="urn:microsoft.com/office/officeart/2016/7/layout/RepeatingBendingProcessNew"/>
    <dgm:cxn modelId="{67FFE3E4-B8BD-490C-AB97-8C3CD64FAA5D}" type="presOf" srcId="{B0694738-603F-46DC-9D01-F55C60174E25}" destId="{955930A3-DA54-4FBD-B7E0-1280065E2272}" srcOrd="0" destOrd="0" presId="urn:microsoft.com/office/officeart/2016/7/layout/RepeatingBendingProcessNew"/>
    <dgm:cxn modelId="{E215E8EA-061D-40EE-93CE-4B2957EF3DD0}" type="presOf" srcId="{2A3AF7DD-344D-42D9-85B6-D2083F62F239}" destId="{91F927FC-7B6A-4366-8018-116B45271CD0}" srcOrd="0" destOrd="0" presId="urn:microsoft.com/office/officeart/2016/7/layout/RepeatingBendingProcessNew"/>
    <dgm:cxn modelId="{4DBE4FF0-F5E7-4DDE-9222-E19974453144}" type="presOf" srcId="{BADF728D-8E4E-43A3-93F9-0DB0B2CDD228}" destId="{AF8DE0EE-F0A5-4ACE-80A5-31BC6204DF83}" srcOrd="1" destOrd="0" presId="urn:microsoft.com/office/officeart/2016/7/layout/RepeatingBendingProcessNew"/>
    <dgm:cxn modelId="{8709E5F3-555F-42D8-A9D5-22401D4AED31}" srcId="{2A3AF7DD-344D-42D9-85B6-D2083F62F239}" destId="{82964FB7-0A85-4947-94D1-292AA32261DC}" srcOrd="0" destOrd="0" parTransId="{1197E75E-CCAF-400B-A957-2B7F581BA93B}" sibTransId="{BADF728D-8E4E-43A3-93F9-0DB0B2CDD228}"/>
    <dgm:cxn modelId="{E25507F6-0CEF-4D6F-8671-DE9DF3A15CEC}" type="presOf" srcId="{78010397-3BD2-4543-914F-C2EAFD0216AE}" destId="{AAF66D61-FF29-427B-B46C-71981E4CB73C}" srcOrd="0" destOrd="0" presId="urn:microsoft.com/office/officeart/2016/7/layout/RepeatingBendingProcessNew"/>
    <dgm:cxn modelId="{B5F862F8-DC52-4D66-90CF-D86FB7646E32}" type="presOf" srcId="{07420440-60D0-4399-906F-822C89E6C3C2}" destId="{42467359-345B-4571-982A-E1286C38A3BC}" srcOrd="0" destOrd="0" presId="urn:microsoft.com/office/officeart/2016/7/layout/RepeatingBendingProcessNew"/>
    <dgm:cxn modelId="{576365FA-F27D-407D-A7E6-FF1E21CF284A}" type="presOf" srcId="{880BA68A-6F52-4311-A4E3-CA5A29D3FB9C}" destId="{F2CB912B-9806-426F-BDB2-72C8820E17C1}" srcOrd="0" destOrd="0" presId="urn:microsoft.com/office/officeart/2016/7/layout/RepeatingBendingProcessNew"/>
    <dgm:cxn modelId="{7EA54BB2-96A8-437B-B189-ECC7A2D8981A}" type="presParOf" srcId="{91F927FC-7B6A-4366-8018-116B45271CD0}" destId="{3997758C-7F00-4281-8DB3-850DE73028CC}" srcOrd="0" destOrd="0" presId="urn:microsoft.com/office/officeart/2016/7/layout/RepeatingBendingProcessNew"/>
    <dgm:cxn modelId="{B5D40C39-6719-404E-9163-ED8351CDB9A1}" type="presParOf" srcId="{91F927FC-7B6A-4366-8018-116B45271CD0}" destId="{8AAA78F0-0F79-40B6-AD88-07ABEB60BAEA}" srcOrd="1" destOrd="0" presId="urn:microsoft.com/office/officeart/2016/7/layout/RepeatingBendingProcessNew"/>
    <dgm:cxn modelId="{E056D4CA-11AA-4233-BEC3-9AB55CA43B46}" type="presParOf" srcId="{8AAA78F0-0F79-40B6-AD88-07ABEB60BAEA}" destId="{AF8DE0EE-F0A5-4ACE-80A5-31BC6204DF83}" srcOrd="0" destOrd="0" presId="urn:microsoft.com/office/officeart/2016/7/layout/RepeatingBendingProcessNew"/>
    <dgm:cxn modelId="{437534E4-81AB-4876-A430-163E91208470}" type="presParOf" srcId="{91F927FC-7B6A-4366-8018-116B45271CD0}" destId="{BCDD878B-9B2D-400E-81B7-8138C772B7C6}" srcOrd="2" destOrd="0" presId="urn:microsoft.com/office/officeart/2016/7/layout/RepeatingBendingProcessNew"/>
    <dgm:cxn modelId="{59AE4F4D-E13B-443F-9659-C4FF399A642B}" type="presParOf" srcId="{91F927FC-7B6A-4366-8018-116B45271CD0}" destId="{42467359-345B-4571-982A-E1286C38A3BC}" srcOrd="3" destOrd="0" presId="urn:microsoft.com/office/officeart/2016/7/layout/RepeatingBendingProcessNew"/>
    <dgm:cxn modelId="{E81D7975-54F4-4645-B78D-1E7363B668FF}" type="presParOf" srcId="{42467359-345B-4571-982A-E1286C38A3BC}" destId="{9A658FB0-7C73-408A-9EC2-0C15D9B03619}" srcOrd="0" destOrd="0" presId="urn:microsoft.com/office/officeart/2016/7/layout/RepeatingBendingProcessNew"/>
    <dgm:cxn modelId="{182AFA0D-76CA-4179-A596-ED6AA67B4EDF}" type="presParOf" srcId="{91F927FC-7B6A-4366-8018-116B45271CD0}" destId="{6F02A6A0-5A63-4A89-B219-F44E9CEBA7DB}" srcOrd="4" destOrd="0" presId="urn:microsoft.com/office/officeart/2016/7/layout/RepeatingBendingProcessNew"/>
    <dgm:cxn modelId="{800C458F-4DD8-477B-BCB1-A75CD2FD3795}" type="presParOf" srcId="{91F927FC-7B6A-4366-8018-116B45271CD0}" destId="{4B2F182F-BF30-45E8-A53B-D7F30C812802}" srcOrd="5" destOrd="0" presId="urn:microsoft.com/office/officeart/2016/7/layout/RepeatingBendingProcessNew"/>
    <dgm:cxn modelId="{31C495A2-FBA1-4DD0-B7E3-3FAC43C065E8}" type="presParOf" srcId="{4B2F182F-BF30-45E8-A53B-D7F30C812802}" destId="{2F0CDD8E-B6CE-4160-A212-8548DA9A73D8}" srcOrd="0" destOrd="0" presId="urn:microsoft.com/office/officeart/2016/7/layout/RepeatingBendingProcessNew"/>
    <dgm:cxn modelId="{D2841AC0-0487-4162-BA98-748492753BF1}" type="presParOf" srcId="{91F927FC-7B6A-4366-8018-116B45271CD0}" destId="{35D67B2A-1ECE-4361-BF6F-C2B6B22A475E}" srcOrd="6" destOrd="0" presId="urn:microsoft.com/office/officeart/2016/7/layout/RepeatingBendingProcessNew"/>
    <dgm:cxn modelId="{5F0DC0C1-21C7-4B2E-BAE9-FA22F54DC624}" type="presParOf" srcId="{91F927FC-7B6A-4366-8018-116B45271CD0}" destId="{52543AEA-3FAF-4E0E-94C9-B6A4167F4126}" srcOrd="7" destOrd="0" presId="urn:microsoft.com/office/officeart/2016/7/layout/RepeatingBendingProcessNew"/>
    <dgm:cxn modelId="{547914FC-848D-4BF3-B658-B98106C28D0C}" type="presParOf" srcId="{52543AEA-3FAF-4E0E-94C9-B6A4167F4126}" destId="{041F71B3-184D-46AB-80F0-1180D01136EF}" srcOrd="0" destOrd="0" presId="urn:microsoft.com/office/officeart/2016/7/layout/RepeatingBendingProcessNew"/>
    <dgm:cxn modelId="{563BF5DA-613F-4648-8FE5-55A3E3CD7D28}" type="presParOf" srcId="{91F927FC-7B6A-4366-8018-116B45271CD0}" destId="{3CBA6049-A0F7-4C0C-9F4C-CBBE69F7414B}" srcOrd="8" destOrd="0" presId="urn:microsoft.com/office/officeart/2016/7/layout/RepeatingBendingProcessNew"/>
    <dgm:cxn modelId="{EED12383-03F3-4C76-97FA-D6CB909DA56D}" type="presParOf" srcId="{91F927FC-7B6A-4366-8018-116B45271CD0}" destId="{35CD8B50-94FC-4F3C-8601-4A096BB97E74}" srcOrd="9" destOrd="0" presId="urn:microsoft.com/office/officeart/2016/7/layout/RepeatingBendingProcessNew"/>
    <dgm:cxn modelId="{6E6D16B5-7BBC-4BC4-AF0C-D665A6F5E495}" type="presParOf" srcId="{35CD8B50-94FC-4F3C-8601-4A096BB97E74}" destId="{31EC71DB-FC77-4165-83C4-7AB82973E687}" srcOrd="0" destOrd="0" presId="urn:microsoft.com/office/officeart/2016/7/layout/RepeatingBendingProcessNew"/>
    <dgm:cxn modelId="{358D50EB-29C5-4691-88A0-D6909B445068}" type="presParOf" srcId="{91F927FC-7B6A-4366-8018-116B45271CD0}" destId="{955930A3-DA54-4FBD-B7E0-1280065E2272}" srcOrd="10" destOrd="0" presId="urn:microsoft.com/office/officeart/2016/7/layout/RepeatingBendingProcessNew"/>
    <dgm:cxn modelId="{107A3714-2701-40D4-B99D-05D6DE1D658A}" type="presParOf" srcId="{91F927FC-7B6A-4366-8018-116B45271CD0}" destId="{AAF66D61-FF29-427B-B46C-71981E4CB73C}" srcOrd="11" destOrd="0" presId="urn:microsoft.com/office/officeart/2016/7/layout/RepeatingBendingProcessNew"/>
    <dgm:cxn modelId="{8B76E3D7-34E4-4FB1-B7FC-FE2E031D9798}" type="presParOf" srcId="{AAF66D61-FF29-427B-B46C-71981E4CB73C}" destId="{83DCADD3-9F84-4692-8643-7DE6B174A74D}" srcOrd="0" destOrd="0" presId="urn:microsoft.com/office/officeart/2016/7/layout/RepeatingBendingProcessNew"/>
    <dgm:cxn modelId="{8FF4E2B0-A5EE-4CEE-8077-DD4E158D63CA}" type="presParOf" srcId="{91F927FC-7B6A-4366-8018-116B45271CD0}" destId="{F2CB912B-9806-426F-BDB2-72C8820E17C1}" srcOrd="12" destOrd="0" presId="urn:microsoft.com/office/officeart/2016/7/layout/RepeatingBendingProcessNew"/>
    <dgm:cxn modelId="{6DAACDCA-613E-49B1-AEAD-23E5476DA97D}" type="presParOf" srcId="{91F927FC-7B6A-4366-8018-116B45271CD0}" destId="{741387AF-4196-4B68-B510-4B5AC421D7C9}" srcOrd="13" destOrd="0" presId="urn:microsoft.com/office/officeart/2016/7/layout/RepeatingBendingProcessNew"/>
    <dgm:cxn modelId="{A44C491A-5478-4490-88DC-14E29F9F884F}" type="presParOf" srcId="{741387AF-4196-4B68-B510-4B5AC421D7C9}" destId="{CADBE57E-333F-400F-9A88-EDE13AD14098}" srcOrd="0" destOrd="0" presId="urn:microsoft.com/office/officeart/2016/7/layout/RepeatingBendingProcessNew"/>
    <dgm:cxn modelId="{DD15122D-8F78-4EA9-AA6C-25258FF92D3D}" type="presParOf" srcId="{91F927FC-7B6A-4366-8018-116B45271CD0}" destId="{D0F5F0A7-DD9D-4ED5-83DE-93D62B79E70A}" srcOrd="14" destOrd="0" presId="urn:microsoft.com/office/officeart/2016/7/layout/RepeatingBendingProcessNew"/>
    <dgm:cxn modelId="{669A7BDF-D2D6-4B4B-AD07-DCF8EC964A72}" type="presParOf" srcId="{91F927FC-7B6A-4366-8018-116B45271CD0}" destId="{4C68FB54-011D-4D4E-987E-15B414000D70}" srcOrd="15" destOrd="0" presId="urn:microsoft.com/office/officeart/2016/7/layout/RepeatingBendingProcessNew"/>
    <dgm:cxn modelId="{CD10E9E6-087D-4586-9C99-F08C15BDFE64}" type="presParOf" srcId="{4C68FB54-011D-4D4E-987E-15B414000D70}" destId="{1E3E5E67-FFAF-4FE5-BD2C-BF9719F20F7A}" srcOrd="0" destOrd="0" presId="urn:microsoft.com/office/officeart/2016/7/layout/RepeatingBendingProcessNew"/>
    <dgm:cxn modelId="{9DE348FB-2E76-448B-9579-CF651B93EF1E}" type="presParOf" srcId="{91F927FC-7B6A-4366-8018-116B45271CD0}" destId="{4EFEA8F8-96BE-4C62-AAF6-8C7E5E222786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0B845-48F1-4951-8C4A-350FB43F9601}">
      <dsp:nvSpPr>
        <dsp:cNvPr id="0" name=""/>
        <dsp:cNvSpPr/>
      </dsp:nvSpPr>
      <dsp:spPr>
        <a:xfrm>
          <a:off x="0" y="2379"/>
          <a:ext cx="6795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50E22-D6F5-4B50-88F3-4655153B527B}">
      <dsp:nvSpPr>
        <dsp:cNvPr id="0" name=""/>
        <dsp:cNvSpPr/>
      </dsp:nvSpPr>
      <dsp:spPr>
        <a:xfrm>
          <a:off x="0" y="2379"/>
          <a:ext cx="6795452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/>
            <a:t>Analiza programa i javnih nastupa političkih </a:t>
          </a:r>
          <a:r>
            <a:rPr lang="en-US" sz="2300" b="1" kern="1200" dirty="0" err="1"/>
            <a:t>stranaka</a:t>
          </a:r>
          <a:r>
            <a:rPr lang="en-US" sz="2300" b="1" kern="1200" dirty="0"/>
            <a:t> </a:t>
          </a:r>
          <a:r>
            <a:rPr lang="en-US" sz="2300" b="1" kern="1200" dirty="0" err="1"/>
            <a:t>i</a:t>
          </a:r>
          <a:r>
            <a:rPr lang="en-US" sz="2300" b="1" kern="1200" dirty="0"/>
            <a:t> </a:t>
          </a:r>
          <a:r>
            <a:rPr lang="en-GB" sz="2300" b="1" kern="1200" dirty="0" err="1"/>
            <a:t>pojedinaca</a:t>
          </a:r>
          <a:r>
            <a:rPr lang="en-GB" sz="2300" b="1" kern="1200" dirty="0"/>
            <a:t> </a:t>
          </a:r>
          <a:endParaRPr lang="en-US" sz="2300" kern="1200" dirty="0"/>
        </a:p>
      </dsp:txBody>
      <dsp:txXfrm>
        <a:off x="0" y="2379"/>
        <a:ext cx="6795452" cy="1622955"/>
      </dsp:txXfrm>
    </dsp:sp>
    <dsp:sp modelId="{1F5ECBAF-6F34-499D-8A94-E7201F9E1076}">
      <dsp:nvSpPr>
        <dsp:cNvPr id="0" name=""/>
        <dsp:cNvSpPr/>
      </dsp:nvSpPr>
      <dsp:spPr>
        <a:xfrm>
          <a:off x="0" y="1625334"/>
          <a:ext cx="6795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21284-C6CE-40A1-BFD7-7D49F4879CAB}">
      <dsp:nvSpPr>
        <dsp:cNvPr id="0" name=""/>
        <dsp:cNvSpPr/>
      </dsp:nvSpPr>
      <dsp:spPr>
        <a:xfrm>
          <a:off x="0" y="1625334"/>
          <a:ext cx="6795452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 err="1"/>
            <a:t>Anketiranje</a:t>
          </a:r>
          <a:r>
            <a:rPr lang="en-GB" sz="2300" b="1" kern="1200" dirty="0"/>
            <a:t> </a:t>
          </a:r>
          <a:r>
            <a:rPr lang="en-GB" sz="2300" b="1" kern="1200" dirty="0" err="1"/>
            <a:t>političkih</a:t>
          </a:r>
          <a:r>
            <a:rPr lang="en-GB" sz="2300" b="1" kern="1200" dirty="0"/>
            <a:t> </a:t>
          </a:r>
          <a:r>
            <a:rPr lang="en-GB" sz="2300" b="1" kern="1200" dirty="0" err="1"/>
            <a:t>predstavnika</a:t>
          </a:r>
          <a:endParaRPr lang="en-US" sz="2300" kern="1200" dirty="0"/>
        </a:p>
      </dsp:txBody>
      <dsp:txXfrm>
        <a:off x="0" y="1625334"/>
        <a:ext cx="6795452" cy="1622955"/>
      </dsp:txXfrm>
    </dsp:sp>
    <dsp:sp modelId="{92EBA0C2-57F3-454E-B347-B52F93A45904}">
      <dsp:nvSpPr>
        <dsp:cNvPr id="0" name=""/>
        <dsp:cNvSpPr/>
      </dsp:nvSpPr>
      <dsp:spPr>
        <a:xfrm>
          <a:off x="0" y="3248290"/>
          <a:ext cx="6795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29848-D0CE-4AC2-8E7B-4A2B8FCB6E90}">
      <dsp:nvSpPr>
        <dsp:cNvPr id="0" name=""/>
        <dsp:cNvSpPr/>
      </dsp:nvSpPr>
      <dsp:spPr>
        <a:xfrm>
          <a:off x="0" y="3248290"/>
          <a:ext cx="6795452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Prezentacija rezultata</a:t>
          </a:r>
          <a:endParaRPr lang="en-US" sz="2300" kern="1200"/>
        </a:p>
      </dsp:txBody>
      <dsp:txXfrm>
        <a:off x="0" y="3248290"/>
        <a:ext cx="6795452" cy="1622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5620A-A4FC-4D1B-8D6D-B44B904BCCC3}">
      <dsp:nvSpPr>
        <dsp:cNvPr id="0" name=""/>
        <dsp:cNvSpPr/>
      </dsp:nvSpPr>
      <dsp:spPr>
        <a:xfrm>
          <a:off x="1401521" y="303171"/>
          <a:ext cx="4093845" cy="4093845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700" b="0" i="0" kern="1200"/>
            <a:t>šira javnost </a:t>
          </a:r>
          <a:endParaRPr lang="en-US" sz="1700" kern="1200" dirty="0"/>
        </a:p>
      </dsp:txBody>
      <dsp:txXfrm>
        <a:off x="3574671" y="1151669"/>
        <a:ext cx="1510823" cy="1120933"/>
      </dsp:txXfrm>
    </dsp:sp>
    <dsp:sp modelId="{A809FA60-7352-49DF-A920-1C1B48604BCB}">
      <dsp:nvSpPr>
        <dsp:cNvPr id="0" name=""/>
        <dsp:cNvSpPr/>
      </dsp:nvSpPr>
      <dsp:spPr>
        <a:xfrm>
          <a:off x="1401521" y="440608"/>
          <a:ext cx="4093845" cy="4093845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700" b="0" i="0" kern="1200" dirty="0"/>
            <a:t>političke stranke </a:t>
          </a:r>
        </a:p>
      </dsp:txBody>
      <dsp:txXfrm>
        <a:off x="3574671" y="2565021"/>
        <a:ext cx="1510823" cy="1120933"/>
      </dsp:txXfrm>
    </dsp:sp>
    <dsp:sp modelId="{19716506-5EE5-4E17-914A-D3C43E5F65C2}">
      <dsp:nvSpPr>
        <dsp:cNvPr id="0" name=""/>
        <dsp:cNvSpPr/>
      </dsp:nvSpPr>
      <dsp:spPr>
        <a:xfrm>
          <a:off x="1264085" y="440608"/>
          <a:ext cx="4093845" cy="4093845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700" b="0" i="0" kern="1200"/>
            <a:t>radnici i radnice u sektoru trgovine u Bosni i Hercegovini </a:t>
          </a:r>
        </a:p>
      </dsp:txBody>
      <dsp:txXfrm>
        <a:off x="1673957" y="2565021"/>
        <a:ext cx="1510823" cy="1120933"/>
      </dsp:txXfrm>
    </dsp:sp>
    <dsp:sp modelId="{19575A96-A8C4-47D7-AADA-2DCE24729821}">
      <dsp:nvSpPr>
        <dsp:cNvPr id="0" name=""/>
        <dsp:cNvSpPr/>
      </dsp:nvSpPr>
      <dsp:spPr>
        <a:xfrm>
          <a:off x="1264085" y="303171"/>
          <a:ext cx="4093845" cy="4093845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700" b="0" i="0" kern="1200"/>
            <a:t>mediji </a:t>
          </a:r>
          <a:endParaRPr lang="bs-Latn-BA" sz="1700" b="0" i="0" kern="1200" dirty="0"/>
        </a:p>
      </dsp:txBody>
      <dsp:txXfrm>
        <a:off x="1673957" y="1151669"/>
        <a:ext cx="1510823" cy="1120933"/>
      </dsp:txXfrm>
    </dsp:sp>
    <dsp:sp modelId="{2EE6BEBC-8AF9-4E10-A517-8B5620E82FD1}">
      <dsp:nvSpPr>
        <dsp:cNvPr id="0" name=""/>
        <dsp:cNvSpPr/>
      </dsp:nvSpPr>
      <dsp:spPr>
        <a:xfrm>
          <a:off x="1148093" y="49743"/>
          <a:ext cx="4600702" cy="460070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DD9B3-7034-47DE-9E71-DEBA7A1861AA}">
      <dsp:nvSpPr>
        <dsp:cNvPr id="0" name=""/>
        <dsp:cNvSpPr/>
      </dsp:nvSpPr>
      <dsp:spPr>
        <a:xfrm>
          <a:off x="1148093" y="187179"/>
          <a:ext cx="4600702" cy="460070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A6DB7-EF82-40FE-9500-FACDF25B23AA}">
      <dsp:nvSpPr>
        <dsp:cNvPr id="0" name=""/>
        <dsp:cNvSpPr/>
      </dsp:nvSpPr>
      <dsp:spPr>
        <a:xfrm>
          <a:off x="1010656" y="187179"/>
          <a:ext cx="4600702" cy="460070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E87E9-7FBC-43D9-855A-77B96E633823}">
      <dsp:nvSpPr>
        <dsp:cNvPr id="0" name=""/>
        <dsp:cNvSpPr/>
      </dsp:nvSpPr>
      <dsp:spPr>
        <a:xfrm>
          <a:off x="1010656" y="49743"/>
          <a:ext cx="4600702" cy="460070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A78F0-0F79-40B6-AD88-07ABEB60BAEA}">
      <dsp:nvSpPr>
        <dsp:cNvPr id="0" name=""/>
        <dsp:cNvSpPr/>
      </dsp:nvSpPr>
      <dsp:spPr>
        <a:xfrm>
          <a:off x="1997950" y="1094485"/>
          <a:ext cx="4273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35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00177" y="1137913"/>
        <a:ext cx="22897" cy="4583"/>
      </dsp:txXfrm>
    </dsp:sp>
    <dsp:sp modelId="{3997758C-7F00-4281-8DB3-850DE73028CC}">
      <dsp:nvSpPr>
        <dsp:cNvPr id="0" name=""/>
        <dsp:cNvSpPr/>
      </dsp:nvSpPr>
      <dsp:spPr>
        <a:xfrm>
          <a:off x="8661" y="542879"/>
          <a:ext cx="1991088" cy="1194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65" tIns="102412" rIns="97565" bIns="10241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i="1" kern="1200"/>
            <a:t>1 - </a:t>
          </a:r>
          <a:r>
            <a:rPr lang="bs-Latn-BA" sz="1200" i="1" kern="1200"/>
            <a:t>Potpuno protivljenje i kritičan stav </a:t>
          </a:r>
          <a:endParaRPr lang="en-US" sz="1200" kern="1200"/>
        </a:p>
      </dsp:txBody>
      <dsp:txXfrm>
        <a:off x="8661" y="542879"/>
        <a:ext cx="1991088" cy="1194653"/>
      </dsp:txXfrm>
    </dsp:sp>
    <dsp:sp modelId="{42467359-345B-4571-982A-E1286C38A3BC}">
      <dsp:nvSpPr>
        <dsp:cNvPr id="0" name=""/>
        <dsp:cNvSpPr/>
      </dsp:nvSpPr>
      <dsp:spPr>
        <a:xfrm>
          <a:off x="4446989" y="1094485"/>
          <a:ext cx="4273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35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9216" y="1137913"/>
        <a:ext cx="22897" cy="4583"/>
      </dsp:txXfrm>
    </dsp:sp>
    <dsp:sp modelId="{BCDD878B-9B2D-400E-81B7-8138C772B7C6}">
      <dsp:nvSpPr>
        <dsp:cNvPr id="0" name=""/>
        <dsp:cNvSpPr/>
      </dsp:nvSpPr>
      <dsp:spPr>
        <a:xfrm>
          <a:off x="2457701" y="542879"/>
          <a:ext cx="1991088" cy="1194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65" tIns="102412" rIns="97565" bIns="10241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i="1" kern="1200"/>
            <a:t>1,5 - Uglavnom kritičan stav i protivljenje sa jednim izuzetkom </a:t>
          </a:r>
          <a:endParaRPr lang="en-US" sz="1200" kern="1200"/>
        </a:p>
      </dsp:txBody>
      <dsp:txXfrm>
        <a:off x="2457701" y="542879"/>
        <a:ext cx="1991088" cy="1194653"/>
      </dsp:txXfrm>
    </dsp:sp>
    <dsp:sp modelId="{4B2F182F-BF30-45E8-A53B-D7F30C812802}">
      <dsp:nvSpPr>
        <dsp:cNvPr id="0" name=""/>
        <dsp:cNvSpPr/>
      </dsp:nvSpPr>
      <dsp:spPr>
        <a:xfrm>
          <a:off x="1004206" y="1735732"/>
          <a:ext cx="4898078" cy="427350"/>
        </a:xfrm>
        <a:custGeom>
          <a:avLst/>
          <a:gdLst/>
          <a:ahLst/>
          <a:cxnLst/>
          <a:rect l="0" t="0" r="0" b="0"/>
          <a:pathLst>
            <a:path>
              <a:moveTo>
                <a:pt x="4898078" y="0"/>
              </a:moveTo>
              <a:lnTo>
                <a:pt x="4898078" y="230775"/>
              </a:lnTo>
              <a:lnTo>
                <a:pt x="0" y="230775"/>
              </a:lnTo>
              <a:lnTo>
                <a:pt x="0" y="42735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0259" y="1947115"/>
        <a:ext cx="245972" cy="4583"/>
      </dsp:txXfrm>
    </dsp:sp>
    <dsp:sp modelId="{6F02A6A0-5A63-4A89-B219-F44E9CEBA7DB}">
      <dsp:nvSpPr>
        <dsp:cNvPr id="0" name=""/>
        <dsp:cNvSpPr/>
      </dsp:nvSpPr>
      <dsp:spPr>
        <a:xfrm>
          <a:off x="4906740" y="542879"/>
          <a:ext cx="1991088" cy="1194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65" tIns="102412" rIns="97565" bIns="10241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i="1" kern="1200" dirty="0"/>
            <a:t>2 - </a:t>
          </a:r>
          <a:r>
            <a:rPr lang="bs-Latn-BA" sz="1200" i="1" kern="1200" dirty="0"/>
            <a:t>Uglavnom kritičan stav i protivljenje sa nekoliko </a:t>
          </a:r>
          <a:r>
            <a:rPr lang="en-GB" sz="1200" i="1" kern="1200" dirty="0" err="1"/>
            <a:t>izuzetaka</a:t>
          </a:r>
          <a:endParaRPr lang="en-US" sz="1200" kern="1200" dirty="0"/>
        </a:p>
      </dsp:txBody>
      <dsp:txXfrm>
        <a:off x="4906740" y="542879"/>
        <a:ext cx="1991088" cy="1194653"/>
      </dsp:txXfrm>
    </dsp:sp>
    <dsp:sp modelId="{52543AEA-3FAF-4E0E-94C9-B6A4167F4126}">
      <dsp:nvSpPr>
        <dsp:cNvPr id="0" name=""/>
        <dsp:cNvSpPr/>
      </dsp:nvSpPr>
      <dsp:spPr>
        <a:xfrm>
          <a:off x="1997950" y="2747089"/>
          <a:ext cx="4273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35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00177" y="2790517"/>
        <a:ext cx="22897" cy="4583"/>
      </dsp:txXfrm>
    </dsp:sp>
    <dsp:sp modelId="{35D67B2A-1ECE-4361-BF6F-C2B6B22A475E}">
      <dsp:nvSpPr>
        <dsp:cNvPr id="0" name=""/>
        <dsp:cNvSpPr/>
      </dsp:nvSpPr>
      <dsp:spPr>
        <a:xfrm>
          <a:off x="8661" y="2195482"/>
          <a:ext cx="1991088" cy="1194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65" tIns="102412" rIns="97565" bIns="10241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i="1" kern="1200" dirty="0"/>
            <a:t>2,5</a:t>
          </a:r>
          <a:r>
            <a:rPr lang="en-GB" sz="1200" i="1" kern="1200" dirty="0"/>
            <a:t> </a:t>
          </a:r>
          <a:r>
            <a:rPr lang="bs-Latn-BA" sz="1200" i="1" kern="1200" dirty="0"/>
            <a:t>- Približno jednak omjer </a:t>
          </a:r>
          <a:r>
            <a:rPr lang="en-GB" sz="1200" i="1" kern="1200" dirty="0" err="1"/>
            <a:t>podrške</a:t>
          </a:r>
          <a:r>
            <a:rPr lang="bs-Latn-BA" sz="1200" i="1" kern="1200" dirty="0"/>
            <a:t> </a:t>
          </a:r>
          <a:r>
            <a:rPr lang="en-GB" sz="1200" i="1" kern="1200" dirty="0" err="1"/>
            <a:t>i</a:t>
          </a:r>
          <a:r>
            <a:rPr lang="en-GB" sz="1200" i="1" kern="1200" dirty="0"/>
            <a:t> </a:t>
          </a:r>
          <a:r>
            <a:rPr lang="en-GB" sz="1200" i="1" kern="1200" dirty="0" err="1"/>
            <a:t>kritike</a:t>
          </a:r>
          <a:r>
            <a:rPr lang="bs-Latn-BA" sz="1200" i="1" kern="1200" dirty="0"/>
            <a:t> </a:t>
          </a:r>
          <a:r>
            <a:rPr lang="en-GB" sz="1200" i="1" kern="1200" dirty="0"/>
            <a:t>(D</a:t>
          </a:r>
          <a:r>
            <a:rPr lang="bs-Latn-BA" sz="1200" i="1" kern="1200" dirty="0"/>
            <a:t>iplomatsko izbjegavanja davanja</a:t>
          </a:r>
          <a:r>
            <a:rPr lang="en-GB" sz="1200" i="1" kern="1200" dirty="0"/>
            <a:t> </a:t>
          </a:r>
          <a:r>
            <a:rPr lang="en-GB" sz="1200" i="1" kern="1200" dirty="0" err="1"/>
            <a:t>otvorene</a:t>
          </a:r>
          <a:r>
            <a:rPr lang="bs-Latn-BA" sz="1200" i="1" kern="1200" dirty="0"/>
            <a:t> podrške</a:t>
          </a:r>
          <a:r>
            <a:rPr lang="en-GB" sz="1200" i="1" kern="1200" dirty="0"/>
            <a:t> </a:t>
          </a:r>
          <a:r>
            <a:rPr lang="en-GB" sz="1200" i="1" kern="1200" dirty="0" err="1"/>
            <a:t>ili</a:t>
          </a:r>
          <a:r>
            <a:rPr lang="en-GB" sz="1200" i="1" kern="1200" dirty="0"/>
            <a:t> </a:t>
          </a:r>
          <a:r>
            <a:rPr lang="en-GB" sz="1200" i="1" kern="1200" dirty="0" err="1"/>
            <a:t>kritike</a:t>
          </a:r>
          <a:r>
            <a:rPr lang="en-GB" sz="1200" i="1" kern="1200" dirty="0"/>
            <a:t>)</a:t>
          </a:r>
          <a:r>
            <a:rPr lang="bs-Latn-BA" sz="1200" i="1" kern="1200" dirty="0"/>
            <a:t> </a:t>
          </a:r>
          <a:endParaRPr lang="en-US" sz="1200" kern="1200" dirty="0"/>
        </a:p>
      </dsp:txBody>
      <dsp:txXfrm>
        <a:off x="8661" y="2195482"/>
        <a:ext cx="1991088" cy="1194653"/>
      </dsp:txXfrm>
    </dsp:sp>
    <dsp:sp modelId="{35CD8B50-94FC-4F3C-8601-4A096BB97E74}">
      <dsp:nvSpPr>
        <dsp:cNvPr id="0" name=""/>
        <dsp:cNvSpPr/>
      </dsp:nvSpPr>
      <dsp:spPr>
        <a:xfrm>
          <a:off x="4446989" y="2747089"/>
          <a:ext cx="4273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35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9216" y="2790517"/>
        <a:ext cx="22897" cy="4583"/>
      </dsp:txXfrm>
    </dsp:sp>
    <dsp:sp modelId="{3CBA6049-A0F7-4C0C-9F4C-CBBE69F7414B}">
      <dsp:nvSpPr>
        <dsp:cNvPr id="0" name=""/>
        <dsp:cNvSpPr/>
      </dsp:nvSpPr>
      <dsp:spPr>
        <a:xfrm>
          <a:off x="2457701" y="2195482"/>
          <a:ext cx="1991088" cy="1194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65" tIns="102412" rIns="97565" bIns="10241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i="1" kern="1200" dirty="0"/>
            <a:t>3 - </a:t>
          </a:r>
          <a:r>
            <a:rPr lang="bs-Latn-BA" sz="1200" i="1" kern="1200" dirty="0"/>
            <a:t>Indirektna kritika uobličena u zabrinutost za prava radnika u drugim sektorima </a:t>
          </a:r>
          <a:r>
            <a:rPr lang="bs-Latn-BA" sz="1200" kern="1200" dirty="0"/>
            <a:t> </a:t>
          </a:r>
          <a:endParaRPr lang="en-US" sz="1200" kern="1200" dirty="0"/>
        </a:p>
      </dsp:txBody>
      <dsp:txXfrm>
        <a:off x="2457701" y="2195482"/>
        <a:ext cx="1991088" cy="1194653"/>
      </dsp:txXfrm>
    </dsp:sp>
    <dsp:sp modelId="{AAF66D61-FF29-427B-B46C-71981E4CB73C}">
      <dsp:nvSpPr>
        <dsp:cNvPr id="0" name=""/>
        <dsp:cNvSpPr/>
      </dsp:nvSpPr>
      <dsp:spPr>
        <a:xfrm>
          <a:off x="1004206" y="3388336"/>
          <a:ext cx="4898078" cy="427350"/>
        </a:xfrm>
        <a:custGeom>
          <a:avLst/>
          <a:gdLst/>
          <a:ahLst/>
          <a:cxnLst/>
          <a:rect l="0" t="0" r="0" b="0"/>
          <a:pathLst>
            <a:path>
              <a:moveTo>
                <a:pt x="4898078" y="0"/>
              </a:moveTo>
              <a:lnTo>
                <a:pt x="4898078" y="230775"/>
              </a:lnTo>
              <a:lnTo>
                <a:pt x="0" y="230775"/>
              </a:lnTo>
              <a:lnTo>
                <a:pt x="0" y="42735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0259" y="3599719"/>
        <a:ext cx="245972" cy="4583"/>
      </dsp:txXfrm>
    </dsp:sp>
    <dsp:sp modelId="{955930A3-DA54-4FBD-B7E0-1280065E2272}">
      <dsp:nvSpPr>
        <dsp:cNvPr id="0" name=""/>
        <dsp:cNvSpPr/>
      </dsp:nvSpPr>
      <dsp:spPr>
        <a:xfrm>
          <a:off x="4906740" y="2195482"/>
          <a:ext cx="1991088" cy="1194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65" tIns="102412" rIns="97565" bIns="10241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i="1" kern="1200" dirty="0"/>
            <a:t>3,5</a:t>
          </a:r>
          <a:r>
            <a:rPr lang="en-GB" sz="1200" i="1" kern="1200" dirty="0"/>
            <a:t> </a:t>
          </a:r>
          <a:r>
            <a:rPr lang="bs-Latn-BA" sz="1200" i="1" kern="1200" dirty="0"/>
            <a:t>- Stavovi izražavaju podršku radnicima i zaštiti radničkih prava, ali nema eksplicitne podrške</a:t>
          </a:r>
          <a:r>
            <a:rPr lang="bs-Latn-BA" sz="1200" kern="1200" dirty="0"/>
            <a:t> </a:t>
          </a:r>
          <a:r>
            <a:rPr lang="en-GB" sz="1200" kern="1200" dirty="0"/>
            <a:t>za Zakon</a:t>
          </a:r>
          <a:endParaRPr lang="en-US" sz="1200" kern="1200" dirty="0"/>
        </a:p>
      </dsp:txBody>
      <dsp:txXfrm>
        <a:off x="4906740" y="2195482"/>
        <a:ext cx="1991088" cy="1194653"/>
      </dsp:txXfrm>
    </dsp:sp>
    <dsp:sp modelId="{741387AF-4196-4B68-B510-4B5AC421D7C9}">
      <dsp:nvSpPr>
        <dsp:cNvPr id="0" name=""/>
        <dsp:cNvSpPr/>
      </dsp:nvSpPr>
      <dsp:spPr>
        <a:xfrm>
          <a:off x="1997950" y="4399693"/>
          <a:ext cx="4273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35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00177" y="4443121"/>
        <a:ext cx="22897" cy="4583"/>
      </dsp:txXfrm>
    </dsp:sp>
    <dsp:sp modelId="{F2CB912B-9806-426F-BDB2-72C8820E17C1}">
      <dsp:nvSpPr>
        <dsp:cNvPr id="0" name=""/>
        <dsp:cNvSpPr/>
      </dsp:nvSpPr>
      <dsp:spPr>
        <a:xfrm>
          <a:off x="8661" y="3848086"/>
          <a:ext cx="1991088" cy="1194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65" tIns="102412" rIns="97565" bIns="10241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i="1" kern="1200" dirty="0"/>
            <a:t>4 - </a:t>
          </a:r>
          <a:r>
            <a:rPr lang="bs-Latn-BA" sz="1200" i="1" kern="1200" dirty="0"/>
            <a:t>Stavovi podrške dostupni, popraćeni izvorima koji govore o mogućnosti izmjene zakona, ako bude potrebe, ne negira se moguća negativna posljedica</a:t>
          </a:r>
          <a:r>
            <a:rPr lang="bs-Latn-BA" sz="1200" kern="1200" dirty="0"/>
            <a:t> </a:t>
          </a:r>
          <a:endParaRPr lang="en-US" sz="1200" kern="1200" dirty="0"/>
        </a:p>
      </dsp:txBody>
      <dsp:txXfrm>
        <a:off x="8661" y="3848086"/>
        <a:ext cx="1991088" cy="1194653"/>
      </dsp:txXfrm>
    </dsp:sp>
    <dsp:sp modelId="{4C68FB54-011D-4D4E-987E-15B414000D70}">
      <dsp:nvSpPr>
        <dsp:cNvPr id="0" name=""/>
        <dsp:cNvSpPr/>
      </dsp:nvSpPr>
      <dsp:spPr>
        <a:xfrm>
          <a:off x="4446989" y="4399693"/>
          <a:ext cx="4273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35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9216" y="4443121"/>
        <a:ext cx="22897" cy="4583"/>
      </dsp:txXfrm>
    </dsp:sp>
    <dsp:sp modelId="{D0F5F0A7-DD9D-4ED5-83DE-93D62B79E70A}">
      <dsp:nvSpPr>
        <dsp:cNvPr id="0" name=""/>
        <dsp:cNvSpPr/>
      </dsp:nvSpPr>
      <dsp:spPr>
        <a:xfrm>
          <a:off x="2457701" y="3848086"/>
          <a:ext cx="1991088" cy="1194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65" tIns="102412" rIns="97565" bIns="10241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i="1" kern="1200" dirty="0"/>
            <a:t>4,5</a:t>
          </a:r>
          <a:r>
            <a:rPr lang="en-GB" sz="1200" i="1" kern="1200" dirty="0"/>
            <a:t> </a:t>
          </a:r>
          <a:r>
            <a:rPr lang="bs-Latn-BA" sz="1200" i="1" kern="1200" dirty="0"/>
            <a:t>- Otvorena podrška, ali nije naglašen jasan stav o tome da se zakon neće mijenjati ili ukidati</a:t>
          </a:r>
          <a:r>
            <a:rPr lang="bs-Latn-BA" sz="1200" kern="1200" dirty="0"/>
            <a:t> </a:t>
          </a:r>
          <a:endParaRPr lang="en-US" sz="1200" kern="1200" dirty="0"/>
        </a:p>
      </dsp:txBody>
      <dsp:txXfrm>
        <a:off x="2457701" y="3848086"/>
        <a:ext cx="1991088" cy="1194653"/>
      </dsp:txXfrm>
    </dsp:sp>
    <dsp:sp modelId="{4EFEA8F8-96BE-4C62-AAF6-8C7E5E222786}">
      <dsp:nvSpPr>
        <dsp:cNvPr id="0" name=""/>
        <dsp:cNvSpPr/>
      </dsp:nvSpPr>
      <dsp:spPr>
        <a:xfrm>
          <a:off x="4906740" y="3848086"/>
          <a:ext cx="1991088" cy="1194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65" tIns="102412" rIns="97565" bIns="10241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i="1" kern="1200" dirty="0"/>
            <a:t>5 -</a:t>
          </a:r>
          <a:r>
            <a:rPr lang="bs-Latn-BA" sz="1200" i="1" kern="1200" dirty="0"/>
            <a:t>Jasan i direktan stav podrške, jasno naglašeno da se neće dozvoliti ukidanje ili izmjena zakona</a:t>
          </a:r>
          <a:r>
            <a:rPr lang="bs-Latn-BA" sz="1200" kern="1200" dirty="0"/>
            <a:t> </a:t>
          </a:r>
          <a:endParaRPr lang="en-US" sz="1200" kern="1200" dirty="0"/>
        </a:p>
      </dsp:txBody>
      <dsp:txXfrm>
        <a:off x="4906740" y="3848086"/>
        <a:ext cx="1991088" cy="1194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E3CF2-B5D3-4F88-9E8D-51C09DCA60DC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B2D2B-427C-4DBA-8A18-9C762E924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18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B2D2B-427C-4DBA-8A18-9C762E9249A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37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B2D2B-427C-4DBA-8A18-9C762E9249A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17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FC862-5521-9E67-EDD6-0E3FACC92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5235A-F992-466E-F8E3-DDD410660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9B795-C0C4-B4CA-B58C-1DEB25B8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DB4-9DCD-4418-B1F1-07517A1CCA3E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35407-7BD4-E497-C3BF-993310FF5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E94CD-3172-2B79-C3D0-0F1C1243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45C2-E6A6-4AB5-88E2-E8491D0E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77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5257-71D3-006D-757E-0853A20E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6AE8E-0B19-A5F3-AB39-B82255CEC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E3F66-3FFF-0BC5-797F-13B256BC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DB4-9DCD-4418-B1F1-07517A1CCA3E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F333F-818C-F4D0-B4DC-A456BE35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46636-282B-57EB-2A00-127DF39C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45C2-E6A6-4AB5-88E2-E8491D0E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0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3E22AE-B75D-04A2-E30C-AFD7F9694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E79B-8546-A54D-D5BB-59D7F735C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5FF6-C448-53DB-12D9-120EDCE3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DB4-9DCD-4418-B1F1-07517A1CCA3E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5EAE8-356B-8D23-6D70-36E29828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E14AF-A599-91AD-221D-2E0D24C7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45C2-E6A6-4AB5-88E2-E8491D0E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618B-B210-2ACD-76AB-84F729B62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1BB44-7553-DD72-CFF6-116C91865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A3678-19E8-EFA5-942F-C207375D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DB4-9DCD-4418-B1F1-07517A1CCA3E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781CD-3D0C-E5B5-66BB-4A86F86C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2DD72-C6C4-8E8E-5E54-58652226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45C2-E6A6-4AB5-88E2-E8491D0E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2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B4D75-DCB3-538D-973D-2725AA38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A218D-877A-7C91-E04C-5313FCBB0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D3364-2FDD-EBDC-22D9-40801FEE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DB4-9DCD-4418-B1F1-07517A1CCA3E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FE19B-5730-1A3B-E82B-F7BAEAF9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B10D6-0681-FA13-C627-DA22AB45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45C2-E6A6-4AB5-88E2-E8491D0E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AF97-FE34-5194-805D-48A4C41F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8C11-9EF0-B53D-F78C-C935A237B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FAE65-16BF-F01D-6C77-DECD8BD4F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60787-D831-DC02-6AB1-CBC5DB7C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DB4-9DCD-4418-B1F1-07517A1CCA3E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85C09-C5CB-7D9B-CC28-51428E95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E848F-A199-FF40-4A30-05D3FFDD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45C2-E6A6-4AB5-88E2-E8491D0E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96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A2B22-E149-E5F3-3B44-E6D99051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F6F9-8433-7904-AFC9-EA61A488A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5E517-39BC-F539-3DA7-E7B8F2736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B878E-4337-A445-5B82-17BFD7F04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87C28-8D58-458B-343B-DF7D48735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3C144-1339-12AC-A7AD-B2EFA894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DB4-9DCD-4418-B1F1-07517A1CCA3E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C43BCB-C517-5CF6-D396-A292AE22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F9ACD4-B9C7-71DB-5F63-21AFC8B5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45C2-E6A6-4AB5-88E2-E8491D0E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9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03BB3-DAD2-D0C7-52CF-15AB883D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46B03-4070-7D3E-6393-13EFA50F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DB4-9DCD-4418-B1F1-07517A1CCA3E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F14D2-5181-5E8E-778B-0B7AF3D4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7C3BE-8873-FDC3-318D-14A1AA98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45C2-E6A6-4AB5-88E2-E8491D0E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80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0720FE-158E-A73C-096E-7D6AEAA0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DB4-9DCD-4418-B1F1-07517A1CCA3E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74FEE-9C98-587D-CFB3-543F7D0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8A7C6-FE06-7E22-8206-3B88626C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45C2-E6A6-4AB5-88E2-E8491D0E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05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3AFA-DA7C-35A9-15AF-6EE34722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1F794-AAB8-4F2B-13FF-4510A897D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D8C5F-F7E7-7D43-DC2F-3C5E91A68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7EFC2-E18D-6385-DC85-B3251FCF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DB4-9DCD-4418-B1F1-07517A1CCA3E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BB65D-00B0-E0AC-3F8E-23CA719B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3902C-BFEE-A689-D76A-8AD33232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45C2-E6A6-4AB5-88E2-E8491D0E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9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4AB6-5B22-B983-2A9D-ECDE455C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1E0325-993B-6B75-698D-3989ED3C1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74A7A-6B48-069A-D0BE-D12FDC2D9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57FE6-D58B-5C56-BCF1-66A3E799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9DB4-9DCD-4418-B1F1-07517A1CCA3E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83345-8991-D551-982A-2B42F8D07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39F99-5635-460A-EF30-314F7333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45C2-E6A6-4AB5-88E2-E8491D0E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44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0B522-9497-8710-1A4A-5E181D08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F6287-336B-1CF7-55E8-ECD7732B9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23D51-7B15-1503-64CF-6DF49673D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349DB4-9DCD-4418-B1F1-07517A1CCA3E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C093-07C7-F023-2D51-0BBADFB9C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27E0E-7A01-0C77-D0E2-E959202A3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E245C2-E6A6-4AB5-88E2-E8491D0E1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10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bih.ba/stbih-za-izbore-202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41F1EF-7E7C-D3FE-6B82-4F5E25F0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7" name="AutoShape 2" descr="Tvoj izbor, tvoja odgovornost">
            <a:extLst>
              <a:ext uri="{FF2B5EF4-FFF2-40B4-BE49-F238E27FC236}">
                <a16:creationId xmlns:a16="http://schemas.microsoft.com/office/drawing/2014/main" id="{E4DAB112-7B24-7923-151F-8812360BE2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5D4E24-DC41-C4BE-5D7B-B9854EB4870E}"/>
              </a:ext>
            </a:extLst>
          </p:cNvPr>
          <p:cNvSpPr txBox="1"/>
          <p:nvPr/>
        </p:nvSpPr>
        <p:spPr>
          <a:xfrm>
            <a:off x="8540496" y="1837944"/>
            <a:ext cx="2880360" cy="2807208"/>
          </a:xfrm>
          <a:prstGeom prst="rect">
            <a:avLst/>
          </a:prstGeom>
          <a:solidFill>
            <a:srgbClr val="F2F3F8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 descr="A blue circle with yellow lines&#10;&#10;AI-generated content may be incorrect.">
            <a:extLst>
              <a:ext uri="{FF2B5EF4-FFF2-40B4-BE49-F238E27FC236}">
                <a16:creationId xmlns:a16="http://schemas.microsoft.com/office/drawing/2014/main" id="{4D93A035-1BAF-7D25-ABC3-071DA4705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514" y="140369"/>
            <a:ext cx="1022684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56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3937B6-179E-3B6C-6D41-3CA4C3853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5EC404-F012-A792-EC19-C5DD70A64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B955EA-2CB8-71DC-3BC5-9FD2B56AF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47C83-A14F-AA8C-71F9-B4B99E9E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30A8F-7793-F296-21F7-CEFD4F7D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Kriteriji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analize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istupa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pojedinaca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(</a:t>
            </a:r>
            <a:r>
              <a:rPr lang="en-GB" dirty="0" err="1">
                <a:solidFill>
                  <a:srgbClr val="FFFFFF"/>
                </a:solidFill>
              </a:rPr>
              <a:t>Numerički</a:t>
            </a:r>
            <a:r>
              <a:rPr lang="en-GB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B01641C-FDD8-96B3-467C-E8DA876E4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689E7CE-C5E8-1C2B-82C6-DFA7A1853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035470"/>
              </p:ext>
            </p:extLst>
          </p:nvPr>
        </p:nvGraphicFramePr>
        <p:xfrm>
          <a:off x="4374156" y="953293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7A0064-F67E-7AFD-B59F-A7602AD70B29}"/>
              </a:ext>
            </a:extLst>
          </p:cNvPr>
          <p:cNvSpPr txBox="1"/>
          <p:nvPr/>
        </p:nvSpPr>
        <p:spPr>
          <a:xfrm>
            <a:off x="211973" y="6526314"/>
            <a:ext cx="117680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Projekt </a:t>
            </a:r>
            <a:r>
              <a:rPr lang="en-GB" sz="1400" i="1" dirty="0" err="1"/>
              <a:t>zadržava</a:t>
            </a:r>
            <a:r>
              <a:rPr lang="en-GB" sz="1400" i="1" dirty="0"/>
              <a:t> </a:t>
            </a:r>
            <a:r>
              <a:rPr lang="en-GB" sz="1400" i="1" dirty="0" err="1"/>
              <a:t>političku</a:t>
            </a:r>
            <a:r>
              <a:rPr lang="en-GB" sz="1400" i="1" dirty="0"/>
              <a:t> </a:t>
            </a:r>
            <a:r>
              <a:rPr lang="en-GB" sz="1400" i="1" dirty="0" err="1"/>
              <a:t>neutralnost</a:t>
            </a:r>
            <a:r>
              <a:rPr lang="en-GB" sz="1400" i="1" dirty="0"/>
              <a:t>, </a:t>
            </a:r>
            <a:r>
              <a:rPr lang="en-GB" sz="1400" i="1" dirty="0" err="1"/>
              <a:t>fokusirajući</a:t>
            </a:r>
            <a:r>
              <a:rPr lang="en-GB" sz="1400" i="1" dirty="0"/>
              <a:t> se </a:t>
            </a:r>
            <a:r>
              <a:rPr lang="en-GB" sz="1400" i="1" dirty="0" err="1"/>
              <a:t>isključivo</a:t>
            </a:r>
            <a:r>
              <a:rPr lang="en-GB" sz="1400" i="1" dirty="0"/>
              <a:t> </a:t>
            </a:r>
            <a:r>
              <a:rPr lang="en-GB" sz="1400" i="1" dirty="0" err="1"/>
              <a:t>na</a:t>
            </a:r>
            <a:r>
              <a:rPr lang="en-GB" sz="1400" i="1" dirty="0"/>
              <a:t> </a:t>
            </a:r>
            <a:r>
              <a:rPr lang="en-GB" sz="1400" i="1" dirty="0" err="1"/>
              <a:t>informisanje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osnaživanje</a:t>
            </a:r>
            <a:r>
              <a:rPr lang="en-GB" sz="1400" i="1" dirty="0"/>
              <a:t> </a:t>
            </a:r>
            <a:r>
              <a:rPr lang="en-GB" sz="1400" i="1" dirty="0" err="1"/>
              <a:t>građana</a:t>
            </a:r>
            <a:r>
              <a:rPr lang="en-GB" sz="1400" i="1" dirty="0"/>
              <a:t> </a:t>
            </a:r>
            <a:r>
              <a:rPr lang="en-GB" sz="1400" i="1" dirty="0" err="1"/>
              <a:t>kroz</a:t>
            </a:r>
            <a:r>
              <a:rPr lang="en-GB" sz="1400" i="1" dirty="0"/>
              <a:t> </a:t>
            </a:r>
            <a:r>
              <a:rPr lang="en-GB" sz="1400" i="1" dirty="0" err="1"/>
              <a:t>analizu</a:t>
            </a:r>
            <a:r>
              <a:rPr lang="en-GB" sz="1400" i="1" dirty="0"/>
              <a:t> </a:t>
            </a:r>
            <a:r>
              <a:rPr lang="en-GB" sz="1400" i="1" dirty="0" err="1"/>
              <a:t>politika</a:t>
            </a:r>
            <a:r>
              <a:rPr lang="en-GB" sz="1400" i="1" dirty="0"/>
              <a:t>. </a:t>
            </a:r>
          </a:p>
        </p:txBody>
      </p:sp>
      <p:pic>
        <p:nvPicPr>
          <p:cNvPr id="3" name="Picture 2" descr="A blue circle with yellow lines&#10;&#10;AI-generated content may be incorrect.">
            <a:extLst>
              <a:ext uri="{FF2B5EF4-FFF2-40B4-BE49-F238E27FC236}">
                <a16:creationId xmlns:a16="http://schemas.microsoft.com/office/drawing/2014/main" id="{75F27D5F-F9BB-AF80-8815-2BEFAFA764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8" y="75513"/>
            <a:ext cx="1022684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0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71F2DA-30C1-3008-0DA6-A0D2A6B29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1EC43-48E0-3900-85F8-EF960EFB5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EC4981-E686-05D7-2353-9B55039DA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36F1C-1040-0625-600B-2ABC67CB0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9"/>
            <a:ext cx="121798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7DFE8D-564A-3B29-E7C3-BF803FBE7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Kriteriji </a:t>
            </a:r>
            <a:r>
              <a:rPr lang="en-GB" dirty="0" err="1">
                <a:solidFill>
                  <a:srgbClr val="FFFFFF"/>
                </a:solidFill>
              </a:rPr>
              <a:t>analize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(</a:t>
            </a:r>
            <a:r>
              <a:rPr lang="en-GB" dirty="0" err="1">
                <a:solidFill>
                  <a:srgbClr val="FFFFFF"/>
                </a:solidFill>
              </a:rPr>
              <a:t>Opisni</a:t>
            </a:r>
            <a:r>
              <a:rPr lang="en-GB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D9FEABC-5C8F-9956-BC89-CAB217F14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DDD03-466D-0621-9988-F410CFE7A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 err="1"/>
              <a:t>Ocjena</a:t>
            </a:r>
            <a:r>
              <a:rPr lang="en-GB" dirty="0"/>
              <a:t> </a:t>
            </a:r>
            <a:r>
              <a:rPr lang="en-GB" dirty="0" err="1"/>
              <a:t>programa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</a:t>
            </a:r>
            <a:r>
              <a:rPr lang="bs-Latn-BA" dirty="0"/>
              <a:t>ri kategorije: </a:t>
            </a:r>
            <a:r>
              <a:rPr lang="en-GB" dirty="0" err="1"/>
              <a:t>visoka</a:t>
            </a:r>
            <a:r>
              <a:rPr lang="en-GB" dirty="0"/>
              <a:t> </a:t>
            </a:r>
            <a:r>
              <a:rPr lang="bs-Latn-BA" dirty="0"/>
              <a:t>podrška</a:t>
            </a:r>
            <a:r>
              <a:rPr lang="en-US" dirty="0"/>
              <a:t> (3)</a:t>
            </a:r>
            <a:r>
              <a:rPr lang="bs-Latn-BA" dirty="0"/>
              <a:t>, </a:t>
            </a:r>
            <a:r>
              <a:rPr lang="en-GB" dirty="0" err="1"/>
              <a:t>srednja</a:t>
            </a:r>
            <a:r>
              <a:rPr lang="en-GB" dirty="0"/>
              <a:t> </a:t>
            </a:r>
            <a:r>
              <a:rPr lang="en-GB" dirty="0" err="1"/>
              <a:t>podrška</a:t>
            </a:r>
            <a:r>
              <a:rPr lang="en-GB" dirty="0"/>
              <a:t> (2) </a:t>
            </a:r>
            <a:r>
              <a:rPr lang="bs-Latn-BA" dirty="0"/>
              <a:t>i </a:t>
            </a:r>
            <a:r>
              <a:rPr lang="en-GB" dirty="0" err="1"/>
              <a:t>niska</a:t>
            </a:r>
            <a:r>
              <a:rPr lang="en-GB" dirty="0"/>
              <a:t> </a:t>
            </a:r>
            <a:r>
              <a:rPr lang="en-GB" dirty="0" err="1"/>
              <a:t>podrška</a:t>
            </a:r>
            <a:r>
              <a:rPr lang="en-GB" dirty="0"/>
              <a:t> (1)ž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Ocjena</a:t>
            </a:r>
            <a:r>
              <a:rPr lang="en-GB" dirty="0"/>
              <a:t> </a:t>
            </a:r>
            <a:r>
              <a:rPr lang="en-GB" dirty="0" err="1"/>
              <a:t>pojedinaca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Tri </a:t>
            </a:r>
            <a:r>
              <a:rPr lang="en-GB" dirty="0" err="1"/>
              <a:t>kategorije</a:t>
            </a:r>
            <a:r>
              <a:rPr lang="en-GB" dirty="0"/>
              <a:t>: </a:t>
            </a:r>
            <a:r>
              <a:rPr lang="en-GB" dirty="0" err="1"/>
              <a:t>otvorena</a:t>
            </a:r>
            <a:r>
              <a:rPr lang="en-GB" dirty="0"/>
              <a:t> </a:t>
            </a:r>
            <a:r>
              <a:rPr lang="bs-Latn-BA" dirty="0"/>
              <a:t>podrška, kritičan stav i </a:t>
            </a:r>
            <a:r>
              <a:rPr lang="en-GB" dirty="0" err="1"/>
              <a:t>otvoreno</a:t>
            </a:r>
            <a:r>
              <a:rPr lang="en-GB" dirty="0"/>
              <a:t> </a:t>
            </a:r>
            <a:r>
              <a:rPr lang="bs-Latn-BA" dirty="0"/>
              <a:t>protivljenje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1647D-C53E-A5C8-5F43-3BC5FAD35350}"/>
              </a:ext>
            </a:extLst>
          </p:cNvPr>
          <p:cNvSpPr txBox="1"/>
          <p:nvPr/>
        </p:nvSpPr>
        <p:spPr>
          <a:xfrm>
            <a:off x="211973" y="6526314"/>
            <a:ext cx="117680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Projekt </a:t>
            </a:r>
            <a:r>
              <a:rPr lang="en-GB" sz="1400" i="1" dirty="0" err="1"/>
              <a:t>zadržava</a:t>
            </a:r>
            <a:r>
              <a:rPr lang="en-GB" sz="1400" i="1" dirty="0"/>
              <a:t> </a:t>
            </a:r>
            <a:r>
              <a:rPr lang="en-GB" sz="1400" i="1" dirty="0" err="1"/>
              <a:t>političku</a:t>
            </a:r>
            <a:r>
              <a:rPr lang="en-GB" sz="1400" i="1" dirty="0"/>
              <a:t> </a:t>
            </a:r>
            <a:r>
              <a:rPr lang="en-GB" sz="1400" i="1" dirty="0" err="1"/>
              <a:t>neutralnost</a:t>
            </a:r>
            <a:r>
              <a:rPr lang="en-GB" sz="1400" i="1" dirty="0"/>
              <a:t>, </a:t>
            </a:r>
            <a:r>
              <a:rPr lang="en-GB" sz="1400" i="1" dirty="0" err="1"/>
              <a:t>fokusirajući</a:t>
            </a:r>
            <a:r>
              <a:rPr lang="en-GB" sz="1400" i="1" dirty="0"/>
              <a:t> se </a:t>
            </a:r>
            <a:r>
              <a:rPr lang="en-GB" sz="1400" i="1" dirty="0" err="1"/>
              <a:t>isključivo</a:t>
            </a:r>
            <a:r>
              <a:rPr lang="en-GB" sz="1400" i="1" dirty="0"/>
              <a:t> </a:t>
            </a:r>
            <a:r>
              <a:rPr lang="en-GB" sz="1400" i="1" dirty="0" err="1"/>
              <a:t>na</a:t>
            </a:r>
            <a:r>
              <a:rPr lang="en-GB" sz="1400" i="1" dirty="0"/>
              <a:t> </a:t>
            </a:r>
            <a:r>
              <a:rPr lang="en-GB" sz="1400" i="1" dirty="0" err="1"/>
              <a:t>informisanje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osnaživanje</a:t>
            </a:r>
            <a:r>
              <a:rPr lang="en-GB" sz="1400" i="1" dirty="0"/>
              <a:t> </a:t>
            </a:r>
            <a:r>
              <a:rPr lang="en-GB" sz="1400" i="1" dirty="0" err="1"/>
              <a:t>građana</a:t>
            </a:r>
            <a:r>
              <a:rPr lang="en-GB" sz="1400" i="1" dirty="0"/>
              <a:t> </a:t>
            </a:r>
            <a:r>
              <a:rPr lang="en-GB" sz="1400" i="1" dirty="0" err="1"/>
              <a:t>kroz</a:t>
            </a:r>
            <a:r>
              <a:rPr lang="en-GB" sz="1400" i="1" dirty="0"/>
              <a:t> </a:t>
            </a:r>
            <a:r>
              <a:rPr lang="en-GB" sz="1400" i="1" dirty="0" err="1"/>
              <a:t>analizu</a:t>
            </a:r>
            <a:r>
              <a:rPr lang="en-GB" sz="1400" i="1" dirty="0"/>
              <a:t> </a:t>
            </a:r>
            <a:r>
              <a:rPr lang="en-GB" sz="1400" i="1" dirty="0" err="1"/>
              <a:t>politika</a:t>
            </a:r>
            <a:r>
              <a:rPr lang="en-GB" sz="1400" i="1" dirty="0"/>
              <a:t>. </a:t>
            </a:r>
          </a:p>
        </p:txBody>
      </p:sp>
      <p:pic>
        <p:nvPicPr>
          <p:cNvPr id="4" name="Picture 3" descr="A blue circle with yellow lines&#10;&#10;AI-generated content may be incorrect.">
            <a:extLst>
              <a:ext uri="{FF2B5EF4-FFF2-40B4-BE49-F238E27FC236}">
                <a16:creationId xmlns:a16="http://schemas.microsoft.com/office/drawing/2014/main" id="{D56132BC-C5C7-7F2F-03BD-83604283F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8" y="75513"/>
            <a:ext cx="1022684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7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A187C-83C9-B446-E1B2-15FBC7EBC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3316-8CDF-A17A-5FA4-75497BBC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B73FD-D941-C407-36F7-78F93DB29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EB220DA2-2EA1-DAB1-8E0B-DE4542B0F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0BD6F0-ED70-40C3-23CD-139ED5E77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A2C344-A657-945E-A4C5-4BCE2F1AF3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63860" y="-159659"/>
            <a:ext cx="12179809" cy="6858000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7E28B4BA-9F0B-9E71-9059-30EABF9E2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D5EF3-AEFD-AA36-2713-71C7FF7B6826}"/>
              </a:ext>
            </a:extLst>
          </p:cNvPr>
          <p:cNvSpPr txBox="1"/>
          <p:nvPr/>
        </p:nvSpPr>
        <p:spPr>
          <a:xfrm>
            <a:off x="288342" y="6512132"/>
            <a:ext cx="120520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Projekt </a:t>
            </a:r>
            <a:r>
              <a:rPr lang="en-GB" sz="1400" i="1" dirty="0" err="1"/>
              <a:t>zadržava</a:t>
            </a:r>
            <a:r>
              <a:rPr lang="en-GB" sz="1400" i="1" dirty="0"/>
              <a:t> </a:t>
            </a:r>
            <a:r>
              <a:rPr lang="en-GB" sz="1400" i="1" dirty="0" err="1"/>
              <a:t>političku</a:t>
            </a:r>
            <a:r>
              <a:rPr lang="en-GB" sz="1400" i="1" dirty="0"/>
              <a:t> </a:t>
            </a:r>
            <a:r>
              <a:rPr lang="en-GB" sz="1400" i="1" dirty="0" err="1"/>
              <a:t>neutralnost</a:t>
            </a:r>
            <a:r>
              <a:rPr lang="en-GB" sz="1400" i="1" dirty="0"/>
              <a:t>, </a:t>
            </a:r>
            <a:r>
              <a:rPr lang="en-GB" sz="1400" i="1" dirty="0" err="1"/>
              <a:t>fokusirajući</a:t>
            </a:r>
            <a:r>
              <a:rPr lang="en-GB" sz="1400" i="1" dirty="0"/>
              <a:t> se </a:t>
            </a:r>
            <a:r>
              <a:rPr lang="en-GB" sz="1400" i="1" dirty="0" err="1"/>
              <a:t>isključivo</a:t>
            </a:r>
            <a:r>
              <a:rPr lang="en-GB" sz="1400" i="1" dirty="0"/>
              <a:t> </a:t>
            </a:r>
            <a:r>
              <a:rPr lang="en-GB" sz="1400" i="1" dirty="0" err="1"/>
              <a:t>na</a:t>
            </a:r>
            <a:r>
              <a:rPr lang="en-GB" sz="1400" i="1" dirty="0"/>
              <a:t> </a:t>
            </a:r>
            <a:r>
              <a:rPr lang="en-GB" sz="1400" i="1" dirty="0" err="1"/>
              <a:t>informisanje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osnaživanje</a:t>
            </a:r>
            <a:r>
              <a:rPr lang="en-GB" sz="1400" i="1" dirty="0"/>
              <a:t> </a:t>
            </a:r>
            <a:r>
              <a:rPr lang="en-GB" sz="1400" i="1" dirty="0" err="1"/>
              <a:t>građana</a:t>
            </a:r>
            <a:r>
              <a:rPr lang="en-GB" sz="1400" i="1" dirty="0"/>
              <a:t> </a:t>
            </a:r>
            <a:r>
              <a:rPr lang="en-GB" sz="1400" i="1" dirty="0" err="1"/>
              <a:t>kroz</a:t>
            </a:r>
            <a:r>
              <a:rPr lang="en-GB" sz="1400" i="1" dirty="0"/>
              <a:t> </a:t>
            </a:r>
            <a:r>
              <a:rPr lang="en-GB" sz="1400" i="1" dirty="0" err="1"/>
              <a:t>analizu</a:t>
            </a:r>
            <a:r>
              <a:rPr lang="en-GB" sz="1400" i="1" dirty="0"/>
              <a:t> </a:t>
            </a:r>
            <a:r>
              <a:rPr lang="en-GB" sz="1400" i="1" dirty="0" err="1"/>
              <a:t>politika</a:t>
            </a:r>
            <a:r>
              <a:rPr lang="en-GB" sz="1400" i="1" dirty="0"/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B42F21-040E-7D00-BFA8-402AF9705277}"/>
              </a:ext>
            </a:extLst>
          </p:cNvPr>
          <p:cNvSpPr txBox="1"/>
          <p:nvPr/>
        </p:nvSpPr>
        <p:spPr>
          <a:xfrm>
            <a:off x="165284" y="1704057"/>
            <a:ext cx="26840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Analiza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programa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rada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zvaničnih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izjava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stranaka</a:t>
            </a:r>
            <a:endParaRPr lang="en-GB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2" descr="Chart 2, Chart element">
            <a:extLst>
              <a:ext uri="{FF2B5EF4-FFF2-40B4-BE49-F238E27FC236}">
                <a16:creationId xmlns:a16="http://schemas.microsoft.com/office/drawing/2014/main" id="{708E1FF2-1F1F-8390-51D4-E048D0DE0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15" y="365125"/>
            <a:ext cx="9471760" cy="58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blue circle with yellow lines&#10;&#10;AI-generated content may be incorrect.">
            <a:extLst>
              <a:ext uri="{FF2B5EF4-FFF2-40B4-BE49-F238E27FC236}">
                <a16:creationId xmlns:a16="http://schemas.microsoft.com/office/drawing/2014/main" id="{25847E92-C42E-0435-F4D4-8EF2F542F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" y="90202"/>
            <a:ext cx="1022684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5D334-A2D1-40D3-7480-8D1C1035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24BCF-8EB9-FF90-D664-641991635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828C9CF8-4E68-FBE4-90BC-B599847A3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84B297C-A5A1-C7B1-4238-EEF30593E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1B5D3-2F98-886A-E741-424F2936E4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63860" y="-159659"/>
            <a:ext cx="12179809" cy="6858000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EA746E08-980C-BD6E-0C3C-7AA930D86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D22DF-0F25-ED28-4877-1E018963AFEE}"/>
              </a:ext>
            </a:extLst>
          </p:cNvPr>
          <p:cNvSpPr txBox="1"/>
          <p:nvPr/>
        </p:nvSpPr>
        <p:spPr>
          <a:xfrm>
            <a:off x="288342" y="6512132"/>
            <a:ext cx="120520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Projekt </a:t>
            </a:r>
            <a:r>
              <a:rPr lang="en-GB" sz="1400" i="1" dirty="0" err="1"/>
              <a:t>zadržava</a:t>
            </a:r>
            <a:r>
              <a:rPr lang="en-GB" sz="1400" i="1" dirty="0"/>
              <a:t> </a:t>
            </a:r>
            <a:r>
              <a:rPr lang="en-GB" sz="1400" i="1" dirty="0" err="1"/>
              <a:t>političku</a:t>
            </a:r>
            <a:r>
              <a:rPr lang="en-GB" sz="1400" i="1" dirty="0"/>
              <a:t> </a:t>
            </a:r>
            <a:r>
              <a:rPr lang="en-GB" sz="1400" i="1" dirty="0" err="1"/>
              <a:t>neutralnost</a:t>
            </a:r>
            <a:r>
              <a:rPr lang="en-GB" sz="1400" i="1" dirty="0"/>
              <a:t>, </a:t>
            </a:r>
            <a:r>
              <a:rPr lang="en-GB" sz="1400" i="1" dirty="0" err="1"/>
              <a:t>fokusirajući</a:t>
            </a:r>
            <a:r>
              <a:rPr lang="en-GB" sz="1400" i="1" dirty="0"/>
              <a:t> se </a:t>
            </a:r>
            <a:r>
              <a:rPr lang="en-GB" sz="1400" i="1" dirty="0" err="1"/>
              <a:t>isključivo</a:t>
            </a:r>
            <a:r>
              <a:rPr lang="en-GB" sz="1400" i="1" dirty="0"/>
              <a:t> </a:t>
            </a:r>
            <a:r>
              <a:rPr lang="en-GB" sz="1400" i="1" dirty="0" err="1"/>
              <a:t>na</a:t>
            </a:r>
            <a:r>
              <a:rPr lang="en-GB" sz="1400" i="1" dirty="0"/>
              <a:t> </a:t>
            </a:r>
            <a:r>
              <a:rPr lang="en-GB" sz="1400" i="1" dirty="0" err="1"/>
              <a:t>informisanje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osnaživanje</a:t>
            </a:r>
            <a:r>
              <a:rPr lang="en-GB" sz="1400" i="1" dirty="0"/>
              <a:t> </a:t>
            </a:r>
            <a:r>
              <a:rPr lang="en-GB" sz="1400" i="1" dirty="0" err="1"/>
              <a:t>građana</a:t>
            </a:r>
            <a:r>
              <a:rPr lang="en-GB" sz="1400" i="1" dirty="0"/>
              <a:t> </a:t>
            </a:r>
            <a:r>
              <a:rPr lang="en-GB" sz="1400" i="1" dirty="0" err="1"/>
              <a:t>kroz</a:t>
            </a:r>
            <a:r>
              <a:rPr lang="en-GB" sz="1400" i="1" dirty="0"/>
              <a:t> </a:t>
            </a:r>
            <a:r>
              <a:rPr lang="en-GB" sz="1400" i="1" dirty="0" err="1"/>
              <a:t>analizu</a:t>
            </a:r>
            <a:r>
              <a:rPr lang="en-GB" sz="1400" i="1" dirty="0"/>
              <a:t> </a:t>
            </a:r>
            <a:r>
              <a:rPr lang="en-GB" sz="1400" i="1" dirty="0" err="1"/>
              <a:t>politika</a:t>
            </a:r>
            <a:r>
              <a:rPr lang="en-GB" sz="1400" i="1" dirty="0"/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AE560-56FA-BD6B-702F-62FAAA9A130E}"/>
              </a:ext>
            </a:extLst>
          </p:cNvPr>
          <p:cNvSpPr txBox="1"/>
          <p:nvPr/>
        </p:nvSpPr>
        <p:spPr>
          <a:xfrm>
            <a:off x="165284" y="1704057"/>
            <a:ext cx="26840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Analiza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stavova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pojedinaca</a:t>
            </a:r>
            <a:endParaRPr lang="en-GB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 descr="Chart 1, Chart element">
            <a:extLst>
              <a:ext uri="{FF2B5EF4-FFF2-40B4-BE49-F238E27FC236}">
                <a16:creationId xmlns:a16="http://schemas.microsoft.com/office/drawing/2014/main" id="{9CED7D99-65F8-156D-0766-895600E9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15" y="217195"/>
            <a:ext cx="8634955" cy="59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ue circle with yellow lines&#10;&#10;AI-generated content may be incorrect.">
            <a:extLst>
              <a:ext uri="{FF2B5EF4-FFF2-40B4-BE49-F238E27FC236}">
                <a16:creationId xmlns:a16="http://schemas.microsoft.com/office/drawing/2014/main" id="{8C2C787F-4984-27EE-78BB-6BA3A7ADC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" y="78161"/>
            <a:ext cx="1022684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7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479B-63D3-1185-5FFF-76101B77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CB4D-B88F-CD79-72DF-7A1FE22F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54326C3D-BE63-0BC6-1346-C0B2170BE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727C499-7FC2-973D-23BF-B801C9DE5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134A-726D-AFC9-07DE-E486730982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46217" y="-75513"/>
            <a:ext cx="12179809" cy="6858000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BD2E8B69-28F1-C71F-DA65-C2CF4085B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FCD9F-FE58-D3F4-8CEB-14F6672F8C69}"/>
              </a:ext>
            </a:extLst>
          </p:cNvPr>
          <p:cNvSpPr txBox="1"/>
          <p:nvPr/>
        </p:nvSpPr>
        <p:spPr>
          <a:xfrm>
            <a:off x="288342" y="6512132"/>
            <a:ext cx="120520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Projekt </a:t>
            </a:r>
            <a:r>
              <a:rPr lang="en-GB" sz="1400" i="1" dirty="0" err="1"/>
              <a:t>zadržava</a:t>
            </a:r>
            <a:r>
              <a:rPr lang="en-GB" sz="1400" i="1" dirty="0"/>
              <a:t> </a:t>
            </a:r>
            <a:r>
              <a:rPr lang="en-GB" sz="1400" i="1" dirty="0" err="1"/>
              <a:t>političku</a:t>
            </a:r>
            <a:r>
              <a:rPr lang="en-GB" sz="1400" i="1" dirty="0"/>
              <a:t> </a:t>
            </a:r>
            <a:r>
              <a:rPr lang="en-GB" sz="1400" i="1" dirty="0" err="1"/>
              <a:t>neutralnost</a:t>
            </a:r>
            <a:r>
              <a:rPr lang="en-GB" sz="1400" i="1" dirty="0"/>
              <a:t>, </a:t>
            </a:r>
            <a:r>
              <a:rPr lang="en-GB" sz="1400" i="1" dirty="0" err="1"/>
              <a:t>fokusirajući</a:t>
            </a:r>
            <a:r>
              <a:rPr lang="en-GB" sz="1400" i="1" dirty="0"/>
              <a:t> se </a:t>
            </a:r>
            <a:r>
              <a:rPr lang="en-GB" sz="1400" i="1" dirty="0" err="1"/>
              <a:t>isključivo</a:t>
            </a:r>
            <a:r>
              <a:rPr lang="en-GB" sz="1400" i="1" dirty="0"/>
              <a:t> </a:t>
            </a:r>
            <a:r>
              <a:rPr lang="en-GB" sz="1400" i="1" dirty="0" err="1"/>
              <a:t>na</a:t>
            </a:r>
            <a:r>
              <a:rPr lang="en-GB" sz="1400" i="1" dirty="0"/>
              <a:t> </a:t>
            </a:r>
            <a:r>
              <a:rPr lang="en-GB" sz="1400" i="1" dirty="0" err="1"/>
              <a:t>informisanje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osnaživanje</a:t>
            </a:r>
            <a:r>
              <a:rPr lang="en-GB" sz="1400" i="1" dirty="0"/>
              <a:t> </a:t>
            </a:r>
            <a:r>
              <a:rPr lang="en-GB" sz="1400" i="1" dirty="0" err="1"/>
              <a:t>građana</a:t>
            </a:r>
            <a:r>
              <a:rPr lang="en-GB" sz="1400" i="1" dirty="0"/>
              <a:t> </a:t>
            </a:r>
            <a:r>
              <a:rPr lang="en-GB" sz="1400" i="1" dirty="0" err="1"/>
              <a:t>kroz</a:t>
            </a:r>
            <a:r>
              <a:rPr lang="en-GB" sz="1400" i="1" dirty="0"/>
              <a:t> </a:t>
            </a:r>
            <a:r>
              <a:rPr lang="en-GB" sz="1400" i="1" dirty="0" err="1"/>
              <a:t>analizu</a:t>
            </a:r>
            <a:r>
              <a:rPr lang="en-GB" sz="1400" i="1" dirty="0"/>
              <a:t> </a:t>
            </a:r>
            <a:r>
              <a:rPr lang="en-GB" sz="1400" i="1" dirty="0" err="1"/>
              <a:t>politika</a:t>
            </a:r>
            <a:r>
              <a:rPr lang="en-GB" sz="1400" i="1" dirty="0"/>
              <a:t>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56EA88-5FCB-40BD-1243-B8CD82E3B84C}"/>
              </a:ext>
            </a:extLst>
          </p:cNvPr>
          <p:cNvSpPr txBox="1">
            <a:spLocks/>
          </p:cNvSpPr>
          <p:nvPr/>
        </p:nvSpPr>
        <p:spPr>
          <a:xfrm>
            <a:off x="0" y="1153572"/>
            <a:ext cx="3887234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Visoka </a:t>
            </a:r>
            <a:r>
              <a:rPr lang="en-US" dirty="0" err="1">
                <a:solidFill>
                  <a:schemeClr val="bg1"/>
                </a:solidFill>
              </a:rPr>
              <a:t>podrška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altLang="en-US" dirty="0" err="1">
                <a:solidFill>
                  <a:schemeClr val="bg1"/>
                </a:solidFill>
              </a:rPr>
              <a:t>Naša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stranka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i</a:t>
            </a:r>
            <a:r>
              <a:rPr lang="en-US" altLang="en-US" dirty="0">
                <a:solidFill>
                  <a:schemeClr val="bg1"/>
                </a:solidFill>
              </a:rPr>
              <a:t> SDP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ADAFF0-7B09-5137-1B7F-9C13A2BB5B6A}"/>
              </a:ext>
            </a:extLst>
          </p:cNvPr>
          <p:cNvSpPr txBox="1">
            <a:spLocks/>
          </p:cNvSpPr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5E02A7-93A6-3432-0CFF-11BC26D89105}"/>
              </a:ext>
            </a:extLst>
          </p:cNvPr>
          <p:cNvSpPr txBox="1"/>
          <p:nvPr/>
        </p:nvSpPr>
        <p:spPr>
          <a:xfrm>
            <a:off x="4313490" y="1728051"/>
            <a:ext cx="80160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Jasan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dosljedan</a:t>
            </a:r>
            <a:r>
              <a:rPr lang="en-US" sz="2800" dirty="0"/>
              <a:t> </a:t>
            </a:r>
            <a:r>
              <a:rPr lang="en-US" sz="2800" dirty="0" err="1"/>
              <a:t>stav</a:t>
            </a:r>
            <a:r>
              <a:rPr lang="en-US" sz="2800" dirty="0"/>
              <a:t> o </a:t>
            </a:r>
            <a:r>
              <a:rPr lang="en-US" sz="2800" dirty="0" err="1"/>
              <a:t>zaštiti</a:t>
            </a:r>
            <a:r>
              <a:rPr lang="en-US" sz="2800" dirty="0"/>
              <a:t> </a:t>
            </a:r>
            <a:r>
              <a:rPr lang="en-US" sz="2800" dirty="0" err="1"/>
              <a:t>radnika</a:t>
            </a:r>
            <a:r>
              <a:rPr lang="en-US" sz="2800" dirty="0"/>
              <a:t>/ca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Podrška</a:t>
            </a:r>
            <a:r>
              <a:rPr lang="en-US" sz="2800" dirty="0"/>
              <a:t> </a:t>
            </a:r>
            <a:r>
              <a:rPr lang="en-US" sz="2800" dirty="0" err="1"/>
              <a:t>pravu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slobodan</a:t>
            </a:r>
            <a:r>
              <a:rPr lang="en-US" sz="2800" dirty="0"/>
              <a:t> dan (</a:t>
            </a:r>
            <a:r>
              <a:rPr lang="en-US" sz="2800" dirty="0" err="1"/>
              <a:t>neradna</a:t>
            </a:r>
            <a:r>
              <a:rPr lang="en-US" sz="2800" dirty="0"/>
              <a:t> </a:t>
            </a:r>
            <a:r>
              <a:rPr lang="en-US" sz="2800" dirty="0" err="1"/>
              <a:t>nedjelja</a:t>
            </a:r>
            <a:r>
              <a:rPr lang="en-US" sz="28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Fokus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balans</a:t>
            </a:r>
            <a:r>
              <a:rPr lang="en-US" sz="2800" dirty="0"/>
              <a:t> </a:t>
            </a:r>
            <a:r>
              <a:rPr lang="en-US" sz="2800" dirty="0" err="1"/>
              <a:t>privatnog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poslovnog</a:t>
            </a:r>
            <a:r>
              <a:rPr lang="en-US" sz="2800" dirty="0"/>
              <a:t> </a:t>
            </a:r>
            <a:r>
              <a:rPr lang="en-US" sz="2800" dirty="0" err="1"/>
              <a:t>života</a:t>
            </a:r>
            <a:r>
              <a:rPr lang="en-US" sz="2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Podrška</a:t>
            </a:r>
            <a:r>
              <a:rPr lang="en-US" sz="2800" dirty="0"/>
              <a:t> </a:t>
            </a:r>
            <a:r>
              <a:rPr lang="en-US" sz="2800" dirty="0" err="1"/>
              <a:t>Članu</a:t>
            </a:r>
            <a:r>
              <a:rPr lang="en-US" sz="2800" dirty="0"/>
              <a:t> 18. </a:t>
            </a:r>
            <a:r>
              <a:rPr lang="en-US" sz="2800" dirty="0" err="1"/>
              <a:t>Zakona</a:t>
            </a:r>
            <a:r>
              <a:rPr lang="en-US" sz="2800" dirty="0"/>
              <a:t> o </a:t>
            </a:r>
            <a:r>
              <a:rPr lang="en-US" sz="2800" dirty="0" err="1"/>
              <a:t>unutrašnjoj</a:t>
            </a:r>
            <a:r>
              <a:rPr lang="en-US" sz="2800" dirty="0"/>
              <a:t> </a:t>
            </a:r>
            <a:r>
              <a:rPr lang="en-US" sz="2800" dirty="0" err="1"/>
              <a:t>trgovini</a:t>
            </a:r>
            <a:r>
              <a:rPr lang="en-US" sz="2800" dirty="0"/>
              <a:t> FBiH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Pojedinci</a:t>
            </a:r>
            <a:r>
              <a:rPr lang="en-US" sz="2800" dirty="0"/>
              <a:t> </a:t>
            </a:r>
            <a:r>
              <a:rPr lang="en-US" sz="2800" dirty="0" err="1"/>
              <a:t>dodatno</a:t>
            </a:r>
            <a:r>
              <a:rPr lang="en-US" sz="2800" dirty="0"/>
              <a:t> </a:t>
            </a:r>
            <a:r>
              <a:rPr lang="en-US" sz="2800" dirty="0" err="1"/>
              <a:t>naglašavaju</a:t>
            </a:r>
            <a:r>
              <a:rPr lang="en-US" sz="2800" dirty="0"/>
              <a:t> </a:t>
            </a:r>
            <a:r>
              <a:rPr lang="en-US" sz="2800" dirty="0" err="1"/>
              <a:t>prava</a:t>
            </a:r>
            <a:r>
              <a:rPr lang="en-US" sz="2800" dirty="0"/>
              <a:t> </a:t>
            </a:r>
            <a:r>
              <a:rPr lang="en-US" sz="2800" dirty="0" err="1"/>
              <a:t>radnika</a:t>
            </a:r>
            <a:r>
              <a:rPr lang="en-US" sz="2800" dirty="0"/>
              <a:t>/ca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SDP </a:t>
            </a:r>
            <a:r>
              <a:rPr lang="en-US" sz="2800" dirty="0" err="1"/>
              <a:t>otvoren</a:t>
            </a:r>
            <a:r>
              <a:rPr lang="en-US" sz="2800" dirty="0"/>
              <a:t> za </a:t>
            </a:r>
            <a:r>
              <a:rPr lang="en-US" sz="2800" dirty="0" err="1"/>
              <a:t>tehničke</a:t>
            </a:r>
            <a:r>
              <a:rPr lang="en-US" sz="2800" dirty="0"/>
              <a:t> </a:t>
            </a:r>
            <a:r>
              <a:rPr lang="en-US" sz="2800" dirty="0" err="1"/>
              <a:t>izmjene</a:t>
            </a:r>
            <a:r>
              <a:rPr lang="en-US" sz="2800" dirty="0"/>
              <a:t> (bez </a:t>
            </a:r>
            <a:r>
              <a:rPr lang="en-US" sz="2800" dirty="0" err="1"/>
              <a:t>ugrožavanja</a:t>
            </a:r>
            <a:r>
              <a:rPr lang="en-US" sz="2800" dirty="0"/>
              <a:t> </a:t>
            </a:r>
            <a:r>
              <a:rPr lang="en-US" sz="2800" dirty="0" err="1"/>
              <a:t>principa</a:t>
            </a:r>
            <a:r>
              <a:rPr lang="en-US" sz="2800" dirty="0"/>
              <a:t>) </a:t>
            </a:r>
          </a:p>
        </p:txBody>
      </p:sp>
      <p:pic>
        <p:nvPicPr>
          <p:cNvPr id="9" name="Picture 8" descr="A blue circle with yellow lines&#10;&#10;AI-generated content may be incorrect.">
            <a:extLst>
              <a:ext uri="{FF2B5EF4-FFF2-40B4-BE49-F238E27FC236}">
                <a16:creationId xmlns:a16="http://schemas.microsoft.com/office/drawing/2014/main" id="{01474ADE-B941-724B-3411-F7DA1DF26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8" y="75513"/>
            <a:ext cx="1022684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8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B444-6477-6C2B-45F1-939B2551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CBF2C-9BCD-2F26-4FA7-CA8E0DB2B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DFF99055-9957-D964-FEEF-5E28FD1EE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A57947B-033F-057E-6AE4-816C14743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5682A8-26E0-E57A-9400-58DAB909A2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63860" y="-159659"/>
            <a:ext cx="12179809" cy="6858000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C35F3C51-7031-BA2A-7D89-60766FA2C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828F9-7D81-740E-9BA0-1CA331DCC9AD}"/>
              </a:ext>
            </a:extLst>
          </p:cNvPr>
          <p:cNvSpPr txBox="1"/>
          <p:nvPr/>
        </p:nvSpPr>
        <p:spPr>
          <a:xfrm>
            <a:off x="288342" y="6512132"/>
            <a:ext cx="120520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Projekt </a:t>
            </a:r>
            <a:r>
              <a:rPr lang="en-GB" sz="1400" i="1" dirty="0" err="1"/>
              <a:t>zadržava</a:t>
            </a:r>
            <a:r>
              <a:rPr lang="en-GB" sz="1400" i="1" dirty="0"/>
              <a:t> </a:t>
            </a:r>
            <a:r>
              <a:rPr lang="en-GB" sz="1400" i="1" dirty="0" err="1"/>
              <a:t>političku</a:t>
            </a:r>
            <a:r>
              <a:rPr lang="en-GB" sz="1400" i="1" dirty="0"/>
              <a:t> </a:t>
            </a:r>
            <a:r>
              <a:rPr lang="en-GB" sz="1400" i="1" dirty="0" err="1"/>
              <a:t>neutralnost</a:t>
            </a:r>
            <a:r>
              <a:rPr lang="en-GB" sz="1400" i="1" dirty="0"/>
              <a:t>, </a:t>
            </a:r>
            <a:r>
              <a:rPr lang="en-GB" sz="1400" i="1" dirty="0" err="1"/>
              <a:t>fokusirajući</a:t>
            </a:r>
            <a:r>
              <a:rPr lang="en-GB" sz="1400" i="1" dirty="0"/>
              <a:t> se </a:t>
            </a:r>
            <a:r>
              <a:rPr lang="en-GB" sz="1400" i="1" dirty="0" err="1"/>
              <a:t>isključivo</a:t>
            </a:r>
            <a:r>
              <a:rPr lang="en-GB" sz="1400" i="1" dirty="0"/>
              <a:t> </a:t>
            </a:r>
            <a:r>
              <a:rPr lang="en-GB" sz="1400" i="1" dirty="0" err="1"/>
              <a:t>na</a:t>
            </a:r>
            <a:r>
              <a:rPr lang="en-GB" sz="1400" i="1" dirty="0"/>
              <a:t> </a:t>
            </a:r>
            <a:r>
              <a:rPr lang="en-GB" sz="1400" i="1" dirty="0" err="1"/>
              <a:t>informisanje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osnaživanje</a:t>
            </a:r>
            <a:r>
              <a:rPr lang="en-GB" sz="1400" i="1" dirty="0"/>
              <a:t> </a:t>
            </a:r>
            <a:r>
              <a:rPr lang="en-GB" sz="1400" i="1" dirty="0" err="1"/>
              <a:t>građana</a:t>
            </a:r>
            <a:r>
              <a:rPr lang="en-GB" sz="1400" i="1" dirty="0"/>
              <a:t> </a:t>
            </a:r>
            <a:r>
              <a:rPr lang="en-GB" sz="1400" i="1" dirty="0" err="1"/>
              <a:t>kroz</a:t>
            </a:r>
            <a:r>
              <a:rPr lang="en-GB" sz="1400" i="1" dirty="0"/>
              <a:t> </a:t>
            </a:r>
            <a:r>
              <a:rPr lang="en-GB" sz="1400" i="1" dirty="0" err="1"/>
              <a:t>analizu</a:t>
            </a:r>
            <a:r>
              <a:rPr lang="en-GB" sz="1400" i="1" dirty="0"/>
              <a:t> </a:t>
            </a:r>
            <a:r>
              <a:rPr lang="en-GB" sz="1400" i="1" dirty="0" err="1"/>
              <a:t>politika</a:t>
            </a:r>
            <a:r>
              <a:rPr lang="en-GB" sz="1400" i="1" dirty="0"/>
              <a:t>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13B3F0-6E57-D2CB-DB7C-08BCA05EF7B8}"/>
              </a:ext>
            </a:extLst>
          </p:cNvPr>
          <p:cNvSpPr txBox="1">
            <a:spLocks/>
          </p:cNvSpPr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</a:rPr>
              <a:t>Srednja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podrška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NiP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8B8C0B-E608-E2BE-75A8-15FBCE17C205}"/>
              </a:ext>
            </a:extLst>
          </p:cNvPr>
          <p:cNvSpPr txBox="1">
            <a:spLocks/>
          </p:cNvSpPr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1AF1E-87B1-100F-C62B-056232AEB53C}"/>
              </a:ext>
            </a:extLst>
          </p:cNvPr>
          <p:cNvSpPr txBox="1"/>
          <p:nvPr/>
        </p:nvSpPr>
        <p:spPr>
          <a:xfrm>
            <a:off x="4571020" y="797510"/>
            <a:ext cx="62508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Aptos" panose="020B0004020202020204" pitchFamily="34" charset="0"/>
              </a:rPr>
              <a:t>Prepoznaje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važnost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zaštite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radnika</a:t>
            </a:r>
            <a:r>
              <a:rPr lang="en-US" altLang="en-US" sz="2800" dirty="0">
                <a:latin typeface="Aptos" panose="020B0004020202020204" pitchFamily="34" charset="0"/>
              </a:rPr>
              <a:t>/ca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ptos" panose="020B0004020202020204" pitchFamily="34" charset="0"/>
              </a:rPr>
              <a:t>Nema </a:t>
            </a:r>
            <a:r>
              <a:rPr lang="en-US" altLang="en-US" sz="2800" dirty="0" err="1">
                <a:latin typeface="Aptos" panose="020B0004020202020204" pitchFamily="34" charset="0"/>
              </a:rPr>
              <a:t>jasan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stav</a:t>
            </a:r>
            <a:r>
              <a:rPr lang="en-US" altLang="en-US" sz="2800" dirty="0">
                <a:latin typeface="Aptos" panose="020B0004020202020204" pitchFamily="34" charset="0"/>
              </a:rPr>
              <a:t> o </a:t>
            </a:r>
            <a:r>
              <a:rPr lang="en-US" altLang="en-US" sz="2800" dirty="0" err="1">
                <a:latin typeface="Aptos" panose="020B0004020202020204" pitchFamily="34" charset="0"/>
              </a:rPr>
              <a:t>neradnoj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nedjelji</a:t>
            </a:r>
            <a:endParaRPr lang="en-US" altLang="en-US" sz="2800" dirty="0">
              <a:latin typeface="Aptos" panose="020B00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ptos" panose="020B0004020202020204" pitchFamily="34" charset="0"/>
              </a:rPr>
              <a:t>Tema </a:t>
            </a:r>
            <a:r>
              <a:rPr lang="en-US" altLang="en-US" sz="2800" dirty="0" err="1">
                <a:latin typeface="Aptos" panose="020B0004020202020204" pitchFamily="34" charset="0"/>
              </a:rPr>
              <a:t>nije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prioritet</a:t>
            </a:r>
            <a:r>
              <a:rPr lang="en-US" altLang="en-US" sz="2800" dirty="0">
                <a:latin typeface="Aptos" panose="020B0004020202020204" pitchFamily="34" charset="0"/>
              </a:rPr>
              <a:t> u </a:t>
            </a:r>
            <a:r>
              <a:rPr lang="en-US" altLang="en-US" sz="2800" dirty="0" err="1">
                <a:latin typeface="Aptos" panose="020B0004020202020204" pitchFamily="34" charset="0"/>
              </a:rPr>
              <a:t>javnim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nastupima</a:t>
            </a:r>
            <a:endParaRPr lang="en-US" altLang="en-US" sz="2800" dirty="0">
              <a:latin typeface="Aptos" panose="020B00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Aptos" panose="020B0004020202020204" pitchFamily="34" charset="0"/>
              </a:rPr>
              <a:t>Pojedinci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zauzimaju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umjeren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stav</a:t>
            </a:r>
            <a:endParaRPr lang="en-US" altLang="en-US" sz="2800" dirty="0">
              <a:latin typeface="Aptos" panose="020B00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Aptos" panose="020B0004020202020204" pitchFamily="34" charset="0"/>
              </a:rPr>
              <a:t>Podrška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pravima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radnika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uz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određene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rezerve</a:t>
            </a:r>
            <a:endParaRPr lang="en-US" altLang="en-US" sz="2800" dirty="0">
              <a:latin typeface="Aptos" panose="020B00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Aptos" panose="020B0004020202020204" pitchFamily="34" charset="0"/>
              </a:rPr>
              <a:t>Fokus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na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probleme</a:t>
            </a:r>
            <a:r>
              <a:rPr lang="en-US" altLang="en-US" sz="2800" dirty="0">
                <a:latin typeface="Aptos" panose="020B0004020202020204" pitchFamily="34" charset="0"/>
              </a:rPr>
              <a:t> u </a:t>
            </a:r>
            <a:r>
              <a:rPr lang="en-US" altLang="en-US" sz="2800" dirty="0" err="1">
                <a:latin typeface="Aptos" panose="020B0004020202020204" pitchFamily="34" charset="0"/>
              </a:rPr>
              <a:t>implementaciji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zakona</a:t>
            </a:r>
            <a:endParaRPr lang="en-US" altLang="en-US" sz="2800" dirty="0">
              <a:latin typeface="Aptos" panose="020B00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Aptos" panose="020B0004020202020204" pitchFamily="34" charset="0"/>
              </a:rPr>
              <a:t>Potreba</a:t>
            </a:r>
            <a:r>
              <a:rPr lang="en-US" altLang="en-US" sz="2800" dirty="0">
                <a:latin typeface="Aptos" panose="020B0004020202020204" pitchFamily="34" charset="0"/>
              </a:rPr>
              <a:t> za </a:t>
            </a:r>
            <a:r>
              <a:rPr lang="en-US" altLang="en-US" sz="2800" dirty="0" err="1">
                <a:latin typeface="Aptos" panose="020B0004020202020204" pitchFamily="34" charset="0"/>
              </a:rPr>
              <a:t>pravičnijom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i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dosljednijom</a:t>
            </a:r>
            <a:r>
              <a:rPr lang="en-US" altLang="en-US" sz="2800" dirty="0">
                <a:latin typeface="Aptos" panose="020B0004020202020204" pitchFamily="34" charset="0"/>
              </a:rPr>
              <a:t> </a:t>
            </a:r>
            <a:r>
              <a:rPr lang="en-US" altLang="en-US" sz="2800" dirty="0" err="1">
                <a:latin typeface="Aptos" panose="020B0004020202020204" pitchFamily="34" charset="0"/>
              </a:rPr>
              <a:t>primjenom</a:t>
            </a:r>
            <a:endParaRPr lang="en-US" sz="2800" dirty="0">
              <a:latin typeface="Aptos" panose="020B0004020202020204" pitchFamily="34" charset="0"/>
            </a:endParaRPr>
          </a:p>
        </p:txBody>
      </p:sp>
      <p:pic>
        <p:nvPicPr>
          <p:cNvPr id="12" name="Picture 11" descr="A blue circle with yellow lines&#10;&#10;AI-generated content may be incorrect.">
            <a:extLst>
              <a:ext uri="{FF2B5EF4-FFF2-40B4-BE49-F238E27FC236}">
                <a16:creationId xmlns:a16="http://schemas.microsoft.com/office/drawing/2014/main" id="{FE0773E6-678F-F8C9-A838-B27AF461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8" y="75513"/>
            <a:ext cx="1022684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7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04CA-6659-7218-B2B0-4EFD5314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F265-7CBC-2A1F-D001-CFE021860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0F55852-2A39-321C-87AD-EA79932D1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C7712AC-9D85-BBAD-F92C-7722E0BE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CFF3B-CB04-966A-E6AA-16099CDD59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63860" y="-159659"/>
            <a:ext cx="12179809" cy="6858000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D76CB3EB-7C8D-D92A-3819-1B05A9542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F7C027-7737-D906-EBA6-FE62C5DD61A7}"/>
              </a:ext>
            </a:extLst>
          </p:cNvPr>
          <p:cNvSpPr txBox="1"/>
          <p:nvPr/>
        </p:nvSpPr>
        <p:spPr>
          <a:xfrm>
            <a:off x="288342" y="6512132"/>
            <a:ext cx="120520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Projekt </a:t>
            </a:r>
            <a:r>
              <a:rPr lang="en-GB" sz="1400" i="1" dirty="0" err="1"/>
              <a:t>zadržava</a:t>
            </a:r>
            <a:r>
              <a:rPr lang="en-GB" sz="1400" i="1" dirty="0"/>
              <a:t> </a:t>
            </a:r>
            <a:r>
              <a:rPr lang="en-GB" sz="1400" i="1" dirty="0" err="1"/>
              <a:t>političku</a:t>
            </a:r>
            <a:r>
              <a:rPr lang="en-GB" sz="1400" i="1" dirty="0"/>
              <a:t> </a:t>
            </a:r>
            <a:r>
              <a:rPr lang="en-GB" sz="1400" i="1" dirty="0" err="1"/>
              <a:t>neutralnost</a:t>
            </a:r>
            <a:r>
              <a:rPr lang="en-GB" sz="1400" i="1" dirty="0"/>
              <a:t>, </a:t>
            </a:r>
            <a:r>
              <a:rPr lang="en-GB" sz="1400" i="1" dirty="0" err="1"/>
              <a:t>fokusirajući</a:t>
            </a:r>
            <a:r>
              <a:rPr lang="en-GB" sz="1400" i="1" dirty="0"/>
              <a:t> se </a:t>
            </a:r>
            <a:r>
              <a:rPr lang="en-GB" sz="1400" i="1" dirty="0" err="1"/>
              <a:t>isključivo</a:t>
            </a:r>
            <a:r>
              <a:rPr lang="en-GB" sz="1400" i="1" dirty="0"/>
              <a:t> </a:t>
            </a:r>
            <a:r>
              <a:rPr lang="en-GB" sz="1400" i="1" dirty="0" err="1"/>
              <a:t>na</a:t>
            </a:r>
            <a:r>
              <a:rPr lang="en-GB" sz="1400" i="1" dirty="0"/>
              <a:t> </a:t>
            </a:r>
            <a:r>
              <a:rPr lang="en-GB" sz="1400" i="1" dirty="0" err="1"/>
              <a:t>informisanje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osnaživanje</a:t>
            </a:r>
            <a:r>
              <a:rPr lang="en-GB" sz="1400" i="1" dirty="0"/>
              <a:t> </a:t>
            </a:r>
            <a:r>
              <a:rPr lang="en-GB" sz="1400" i="1" dirty="0" err="1"/>
              <a:t>građana</a:t>
            </a:r>
            <a:r>
              <a:rPr lang="en-GB" sz="1400" i="1" dirty="0"/>
              <a:t> </a:t>
            </a:r>
            <a:r>
              <a:rPr lang="en-GB" sz="1400" i="1" dirty="0" err="1"/>
              <a:t>kroz</a:t>
            </a:r>
            <a:r>
              <a:rPr lang="en-GB" sz="1400" i="1" dirty="0"/>
              <a:t> </a:t>
            </a:r>
            <a:r>
              <a:rPr lang="en-GB" sz="1400" i="1" dirty="0" err="1"/>
              <a:t>analizu</a:t>
            </a:r>
            <a:r>
              <a:rPr lang="en-GB" sz="1400" i="1" dirty="0"/>
              <a:t> </a:t>
            </a:r>
            <a:r>
              <a:rPr lang="en-GB" sz="1400" i="1" dirty="0" err="1"/>
              <a:t>politika</a:t>
            </a:r>
            <a:r>
              <a:rPr lang="en-GB" sz="1400" i="1" dirty="0"/>
              <a:t>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A9027F-3DE6-C73E-4F93-0E35CB5779FD}"/>
              </a:ext>
            </a:extLst>
          </p:cNvPr>
          <p:cNvSpPr txBox="1">
            <a:spLocks/>
          </p:cNvSpPr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Niska </a:t>
            </a:r>
            <a:r>
              <a:rPr lang="en-US" dirty="0" err="1">
                <a:solidFill>
                  <a:schemeClr val="bg1"/>
                </a:solidFill>
              </a:rPr>
              <a:t>podrška</a:t>
            </a:r>
            <a:r>
              <a:rPr lang="en-US" dirty="0">
                <a:solidFill>
                  <a:schemeClr val="bg1"/>
                </a:solidFill>
              </a:rPr>
              <a:t> (SDA, </a:t>
            </a:r>
            <a:r>
              <a:rPr lang="en-US" dirty="0" err="1">
                <a:solidFill>
                  <a:schemeClr val="bg1"/>
                </a:solidFill>
              </a:rPr>
              <a:t>SBiH</a:t>
            </a:r>
            <a:r>
              <a:rPr lang="en-US" dirty="0">
                <a:solidFill>
                  <a:schemeClr val="bg1"/>
                </a:solidFill>
              </a:rPr>
              <a:t>, DF, HDZ, SNSD)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267FA6-16A3-A00D-88B3-AF3B927DAD76}"/>
              </a:ext>
            </a:extLst>
          </p:cNvPr>
          <p:cNvSpPr txBox="1">
            <a:spLocks/>
          </p:cNvSpPr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16D5F7-BB2A-57A5-8BE6-E191DBB1DE89}"/>
              </a:ext>
            </a:extLst>
          </p:cNvPr>
          <p:cNvSpPr txBox="1"/>
          <p:nvPr/>
        </p:nvSpPr>
        <p:spPr>
          <a:xfrm>
            <a:off x="4619991" y="758253"/>
            <a:ext cx="62508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Aptos" panose="020B0004020202020204" pitchFamily="34" charset="0"/>
              </a:rPr>
              <a:t>Raskorak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između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podrške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radnicima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i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stvarnih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stavova</a:t>
            </a:r>
            <a:r>
              <a:rPr lang="en-US" sz="2400" dirty="0">
                <a:latin typeface="Aptos" panose="020B0004020202020204" pitchFamily="34" charset="0"/>
              </a:rPr>
              <a:t> (SDA, </a:t>
            </a:r>
            <a:r>
              <a:rPr lang="en-US" sz="2400" dirty="0" err="1">
                <a:latin typeface="Aptos" panose="020B0004020202020204" pitchFamily="34" charset="0"/>
              </a:rPr>
              <a:t>SBiH</a:t>
            </a:r>
            <a:r>
              <a:rPr lang="en-US" sz="2400" dirty="0">
                <a:latin typeface="Aptos" panose="020B0004020202020204" pitchFamily="34" charset="0"/>
              </a:rPr>
              <a:t>, DF, HDZ, SNSD)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Aptos" panose="020B0004020202020204" pitchFamily="34" charset="0"/>
              </a:rPr>
              <a:t>Protivljenje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neradnoj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nedjelji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zbog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ekonomije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i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diskriminacije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radnika</a:t>
            </a:r>
            <a:endParaRPr lang="en-US" sz="2400" dirty="0">
              <a:latin typeface="Aptos" panose="020B00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" panose="020B0004020202020204" pitchFamily="34" charset="0"/>
              </a:rPr>
              <a:t>DF</a:t>
            </a:r>
            <a:r>
              <a:rPr lang="en-US" sz="2400" dirty="0">
                <a:latin typeface="Aptos" panose="020B0004020202020204" pitchFamily="34" charset="0"/>
              </a:rPr>
              <a:t>: </a:t>
            </a:r>
            <a:r>
              <a:rPr lang="en-US" sz="2400" dirty="0" err="1">
                <a:latin typeface="Aptos" panose="020B0004020202020204" pitchFamily="34" charset="0"/>
              </a:rPr>
              <a:t>ranije</a:t>
            </a:r>
            <a:r>
              <a:rPr lang="en-US" sz="2400" dirty="0">
                <a:latin typeface="Aptos" panose="020B0004020202020204" pitchFamily="34" charset="0"/>
              </a:rPr>
              <a:t> za </a:t>
            </a:r>
            <a:r>
              <a:rPr lang="en-US" sz="2400" dirty="0" err="1">
                <a:latin typeface="Aptos" panose="020B0004020202020204" pitchFamily="34" charset="0"/>
              </a:rPr>
              <a:t>prava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radnika</a:t>
            </a:r>
            <a:r>
              <a:rPr lang="en-US" sz="2400" dirty="0">
                <a:latin typeface="Aptos" panose="020B0004020202020204" pitchFamily="34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</a:rPr>
              <a:t>danas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kritičniji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prema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mjeri</a:t>
            </a:r>
            <a:endParaRPr lang="en-US" sz="2400" dirty="0">
              <a:latin typeface="Aptos" panose="020B00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" panose="020B0004020202020204" pitchFamily="34" charset="0"/>
              </a:rPr>
              <a:t>SNSD</a:t>
            </a:r>
            <a:r>
              <a:rPr lang="en-US" sz="2400" dirty="0">
                <a:latin typeface="Aptos" panose="020B0004020202020204" pitchFamily="34" charset="0"/>
              </a:rPr>
              <a:t>: </a:t>
            </a:r>
            <a:r>
              <a:rPr lang="en-US" sz="2400" dirty="0" err="1">
                <a:latin typeface="Aptos" panose="020B0004020202020204" pitchFamily="34" charset="0"/>
              </a:rPr>
              <a:t>nedosljedan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stav</a:t>
            </a:r>
            <a:r>
              <a:rPr lang="en-US" sz="2400" dirty="0">
                <a:latin typeface="Aptos" panose="020B0004020202020204" pitchFamily="34" charset="0"/>
              </a:rPr>
              <a:t> (</a:t>
            </a:r>
            <a:r>
              <a:rPr lang="en-US" sz="2400" dirty="0" err="1">
                <a:latin typeface="Aptos" panose="020B0004020202020204" pitchFamily="34" charset="0"/>
              </a:rPr>
              <a:t>različita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podrška</a:t>
            </a:r>
            <a:r>
              <a:rPr lang="en-US" sz="2400" dirty="0">
                <a:latin typeface="Aptos" panose="020B0004020202020204" pitchFamily="34" charset="0"/>
              </a:rPr>
              <a:t> u </a:t>
            </a:r>
            <a:r>
              <a:rPr lang="en-US" sz="2400" dirty="0" err="1">
                <a:latin typeface="Aptos" panose="020B0004020202020204" pitchFamily="34" charset="0"/>
              </a:rPr>
              <a:t>različitim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sredinama</a:t>
            </a:r>
            <a:r>
              <a:rPr lang="en-US" sz="2400" dirty="0">
                <a:latin typeface="Aptos" panose="020B0004020202020204" pitchFamily="34" charset="0"/>
              </a:rPr>
              <a:t>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Aptos" panose="020B0004020202020204" pitchFamily="34" charset="0"/>
              </a:rPr>
              <a:t>Kritike</a:t>
            </a:r>
            <a:r>
              <a:rPr lang="en-US" sz="2400" dirty="0">
                <a:latin typeface="Aptos" panose="020B0004020202020204" pitchFamily="34" charset="0"/>
              </a:rPr>
              <a:t>: pad </a:t>
            </a:r>
            <a:r>
              <a:rPr lang="en-US" sz="2400" dirty="0" err="1">
                <a:latin typeface="Aptos" panose="020B0004020202020204" pitchFamily="34" charset="0"/>
              </a:rPr>
              <a:t>prometa</a:t>
            </a:r>
            <a:r>
              <a:rPr lang="en-US" sz="2400" dirty="0">
                <a:latin typeface="Aptos" panose="020B0004020202020204" pitchFamily="34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</a:rPr>
              <a:t>gubitak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radnih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mjesta</a:t>
            </a:r>
            <a:r>
              <a:rPr lang="en-US" sz="2400" dirty="0">
                <a:latin typeface="Aptos" panose="020B0004020202020204" pitchFamily="34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</a:rPr>
              <a:t>šteta</a:t>
            </a:r>
            <a:r>
              <a:rPr lang="en-US" sz="2400" dirty="0">
                <a:latin typeface="Aptos" panose="020B0004020202020204" pitchFamily="34" charset="0"/>
              </a:rPr>
              <a:t> za mala </a:t>
            </a:r>
            <a:r>
              <a:rPr lang="en-US" sz="2400" dirty="0" err="1">
                <a:latin typeface="Aptos" panose="020B0004020202020204" pitchFamily="34" charset="0"/>
              </a:rPr>
              <a:t>i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srednja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preduzeća</a:t>
            </a:r>
            <a:endParaRPr lang="en-US" sz="2400" dirty="0">
              <a:latin typeface="Aptos" panose="020B00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Aptos" panose="020B0004020202020204" pitchFamily="34" charset="0"/>
              </a:rPr>
              <a:t>Prelijevanje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prometa</a:t>
            </a:r>
            <a:r>
              <a:rPr lang="en-US" sz="2400" dirty="0">
                <a:latin typeface="Aptos" panose="020B0004020202020204" pitchFamily="34" charset="0"/>
              </a:rPr>
              <a:t> u RS </a:t>
            </a:r>
            <a:r>
              <a:rPr lang="en-US" sz="2400" dirty="0" err="1">
                <a:latin typeface="Aptos" panose="020B0004020202020204" pitchFamily="34" charset="0"/>
              </a:rPr>
              <a:t>i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tvrdnja</a:t>
            </a:r>
            <a:r>
              <a:rPr lang="en-US" sz="2400" dirty="0">
                <a:latin typeface="Aptos" panose="020B0004020202020204" pitchFamily="34" charset="0"/>
              </a:rPr>
              <a:t> da </a:t>
            </a:r>
            <a:r>
              <a:rPr lang="en-US" sz="2400" dirty="0" err="1">
                <a:latin typeface="Aptos" panose="020B0004020202020204" pitchFamily="34" charset="0"/>
              </a:rPr>
              <a:t>zakon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nije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realan</a:t>
            </a:r>
            <a:endParaRPr lang="en-US" sz="2400" dirty="0">
              <a:latin typeface="Aptos" panose="020B00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Aptos" panose="020B0004020202020204" pitchFamily="34" charset="0"/>
              </a:rPr>
              <a:t>Traži</a:t>
            </a:r>
            <a:r>
              <a:rPr lang="en-US" sz="2400" dirty="0">
                <a:latin typeface="Aptos" panose="020B0004020202020204" pitchFamily="34" charset="0"/>
              </a:rPr>
              <a:t> se </a:t>
            </a:r>
            <a:r>
              <a:rPr lang="en-US" sz="2400" dirty="0" err="1">
                <a:latin typeface="Aptos" panose="020B0004020202020204" pitchFamily="34" charset="0"/>
              </a:rPr>
              <a:t>ukidanje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ili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ozbiljna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izmjena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Člana</a:t>
            </a:r>
            <a:r>
              <a:rPr lang="en-US" sz="2400" dirty="0">
                <a:latin typeface="Aptos" panose="020B0004020202020204" pitchFamily="34" charset="0"/>
              </a:rPr>
              <a:t> 18. </a:t>
            </a:r>
            <a:r>
              <a:rPr lang="en-US" sz="2400" dirty="0" err="1">
                <a:latin typeface="Aptos" panose="020B0004020202020204" pitchFamily="34" charset="0"/>
              </a:rPr>
              <a:t>Zakona</a:t>
            </a:r>
            <a:r>
              <a:rPr lang="en-US" sz="2400" dirty="0">
                <a:latin typeface="Aptos" panose="020B0004020202020204" pitchFamily="34" charset="0"/>
              </a:rPr>
              <a:t> o </a:t>
            </a:r>
            <a:r>
              <a:rPr lang="en-US" sz="2400" dirty="0" err="1">
                <a:latin typeface="Aptos" panose="020B0004020202020204" pitchFamily="34" charset="0"/>
              </a:rPr>
              <a:t>unutrašnjoj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trgovini</a:t>
            </a:r>
            <a:r>
              <a:rPr lang="en-US" sz="2400" dirty="0">
                <a:latin typeface="Aptos" panose="020B0004020202020204" pitchFamily="34" charset="0"/>
              </a:rPr>
              <a:t> FBiH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</p:txBody>
      </p:sp>
      <p:pic>
        <p:nvPicPr>
          <p:cNvPr id="12" name="Picture 11" descr="A blue circle with yellow lines&#10;&#10;AI-generated content may be incorrect.">
            <a:extLst>
              <a:ext uri="{FF2B5EF4-FFF2-40B4-BE49-F238E27FC236}">
                <a16:creationId xmlns:a16="http://schemas.microsoft.com/office/drawing/2014/main" id="{CBFC92C3-FD66-B64C-2371-960164870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8" y="75513"/>
            <a:ext cx="1022684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1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C166B-B148-A92C-4494-1F6267A9A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CB51-9A06-EE5B-9A94-D4B6758D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3E910-507D-B69E-F75D-0843DAC09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50459E65-59CC-13BB-19F1-6F74E7739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EF152AD-F9C0-F5A3-A34C-A5C8C7E19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4D99A-B223-31A3-6383-8C1F75E1D9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63860" y="-159659"/>
            <a:ext cx="12179809" cy="6858000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BB5974A3-BB87-6F42-1010-0AED6EAAB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699AF-0417-D7EB-4E67-4521EEA72BD1}"/>
              </a:ext>
            </a:extLst>
          </p:cNvPr>
          <p:cNvSpPr txBox="1"/>
          <p:nvPr/>
        </p:nvSpPr>
        <p:spPr>
          <a:xfrm>
            <a:off x="288342" y="6512132"/>
            <a:ext cx="120520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Projekt </a:t>
            </a:r>
            <a:r>
              <a:rPr lang="en-GB" sz="1400" i="1" dirty="0" err="1"/>
              <a:t>zadržava</a:t>
            </a:r>
            <a:r>
              <a:rPr lang="en-GB" sz="1400" i="1" dirty="0"/>
              <a:t> </a:t>
            </a:r>
            <a:r>
              <a:rPr lang="en-GB" sz="1400" i="1" dirty="0" err="1"/>
              <a:t>političku</a:t>
            </a:r>
            <a:r>
              <a:rPr lang="en-GB" sz="1400" i="1" dirty="0"/>
              <a:t> </a:t>
            </a:r>
            <a:r>
              <a:rPr lang="en-GB" sz="1400" i="1" dirty="0" err="1"/>
              <a:t>neutralnost</a:t>
            </a:r>
            <a:r>
              <a:rPr lang="en-GB" sz="1400" i="1" dirty="0"/>
              <a:t>, </a:t>
            </a:r>
            <a:r>
              <a:rPr lang="en-GB" sz="1400" i="1" dirty="0" err="1"/>
              <a:t>fokusirajući</a:t>
            </a:r>
            <a:r>
              <a:rPr lang="en-GB" sz="1400" i="1" dirty="0"/>
              <a:t> se </a:t>
            </a:r>
            <a:r>
              <a:rPr lang="en-GB" sz="1400" i="1" dirty="0" err="1"/>
              <a:t>isključivo</a:t>
            </a:r>
            <a:r>
              <a:rPr lang="en-GB" sz="1400" i="1" dirty="0"/>
              <a:t> </a:t>
            </a:r>
            <a:r>
              <a:rPr lang="en-GB" sz="1400" i="1" dirty="0" err="1"/>
              <a:t>na</a:t>
            </a:r>
            <a:r>
              <a:rPr lang="en-GB" sz="1400" i="1" dirty="0"/>
              <a:t> </a:t>
            </a:r>
            <a:r>
              <a:rPr lang="en-GB" sz="1400" i="1" dirty="0" err="1"/>
              <a:t>informisanje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osnaživanje</a:t>
            </a:r>
            <a:r>
              <a:rPr lang="en-GB" sz="1400" i="1" dirty="0"/>
              <a:t> </a:t>
            </a:r>
            <a:r>
              <a:rPr lang="en-GB" sz="1400" i="1" dirty="0" err="1"/>
              <a:t>građana</a:t>
            </a:r>
            <a:r>
              <a:rPr lang="en-GB" sz="1400" i="1" dirty="0"/>
              <a:t> </a:t>
            </a:r>
            <a:r>
              <a:rPr lang="en-GB" sz="1400" i="1" dirty="0" err="1"/>
              <a:t>kroz</a:t>
            </a:r>
            <a:r>
              <a:rPr lang="en-GB" sz="1400" i="1" dirty="0"/>
              <a:t> </a:t>
            </a:r>
            <a:r>
              <a:rPr lang="en-GB" sz="1400" i="1" dirty="0" err="1"/>
              <a:t>analizu</a:t>
            </a:r>
            <a:r>
              <a:rPr lang="en-GB" sz="1400" i="1" dirty="0"/>
              <a:t> </a:t>
            </a:r>
            <a:r>
              <a:rPr lang="en-GB" sz="1400" i="1" dirty="0" err="1"/>
              <a:t>politika</a:t>
            </a:r>
            <a:r>
              <a:rPr lang="en-GB" sz="1400" i="1" dirty="0"/>
              <a:t>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3C386E-5F7F-A7D6-7E0A-1330F65EFB5F}"/>
              </a:ext>
            </a:extLst>
          </p:cNvPr>
          <p:cNvSpPr txBox="1">
            <a:spLocks/>
          </p:cNvSpPr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</a:rPr>
              <a:t>Zaključak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85EA5D-C7A2-19D4-3F3E-4C5E6B7580CD}"/>
              </a:ext>
            </a:extLst>
          </p:cNvPr>
          <p:cNvSpPr txBox="1">
            <a:spLocks/>
          </p:cNvSpPr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A91EAD-61B5-82B1-588C-86A476027C5F}"/>
              </a:ext>
            </a:extLst>
          </p:cNvPr>
          <p:cNvSpPr txBox="1"/>
          <p:nvPr/>
        </p:nvSpPr>
        <p:spPr>
          <a:xfrm>
            <a:off x="4722386" y="2145956"/>
            <a:ext cx="62508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Politička</a:t>
            </a:r>
            <a:r>
              <a:rPr lang="en-US" sz="2800" dirty="0"/>
              <a:t> </a:t>
            </a:r>
            <a:r>
              <a:rPr lang="en-US" sz="2800" dirty="0" err="1"/>
              <a:t>polarizacija</a:t>
            </a:r>
            <a:r>
              <a:rPr lang="en-US" sz="2800" dirty="0"/>
              <a:t> </a:t>
            </a:r>
            <a:r>
              <a:rPr lang="en-US" sz="2800" dirty="0" err="1"/>
              <a:t>oko</a:t>
            </a:r>
            <a:r>
              <a:rPr lang="en-US" sz="2800" dirty="0"/>
              <a:t> </a:t>
            </a:r>
            <a:r>
              <a:rPr lang="en-US" sz="2800" dirty="0" err="1"/>
              <a:t>neradne</a:t>
            </a:r>
            <a:r>
              <a:rPr lang="en-US" sz="2800" dirty="0"/>
              <a:t> </a:t>
            </a:r>
            <a:r>
              <a:rPr lang="en-US" sz="2800" dirty="0" err="1"/>
              <a:t>nedjelje</a:t>
            </a: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Dva</a:t>
            </a:r>
            <a:r>
              <a:rPr lang="en-US" sz="2800" dirty="0"/>
              <a:t> </a:t>
            </a:r>
            <a:r>
              <a:rPr lang="en-US" sz="2800" b="1" dirty="0" err="1"/>
              <a:t>pristupa</a:t>
            </a:r>
            <a:r>
              <a:rPr lang="en-US" sz="2800" dirty="0"/>
              <a:t>: </a:t>
            </a:r>
            <a:r>
              <a:rPr lang="en-US" sz="2800" dirty="0" err="1"/>
              <a:t>socijalni</a:t>
            </a:r>
            <a:r>
              <a:rPr lang="en-US" sz="2800" dirty="0"/>
              <a:t> vs. </a:t>
            </a:r>
            <a:r>
              <a:rPr lang="en-US" sz="2800" dirty="0" err="1"/>
              <a:t>ekonomski</a:t>
            </a: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Stavovi</a:t>
            </a:r>
            <a:r>
              <a:rPr lang="en-US" sz="2800" dirty="0"/>
              <a:t> prate </a:t>
            </a:r>
            <a:r>
              <a:rPr lang="en-US" sz="2800" dirty="0" err="1"/>
              <a:t>poziciju</a:t>
            </a:r>
            <a:r>
              <a:rPr lang="en-US" sz="2800" dirty="0"/>
              <a:t> vlast/</a:t>
            </a:r>
            <a:r>
              <a:rPr lang="en-US" sz="2800" dirty="0" err="1"/>
              <a:t>opozicija</a:t>
            </a:r>
            <a:r>
              <a:rPr lang="en-US" sz="2800" dirty="0"/>
              <a:t> </a:t>
            </a:r>
          </a:p>
        </p:txBody>
      </p:sp>
      <p:pic>
        <p:nvPicPr>
          <p:cNvPr id="12" name="Picture 11" descr="A blue circle with yellow lines&#10;&#10;AI-generated content may be incorrect.">
            <a:extLst>
              <a:ext uri="{FF2B5EF4-FFF2-40B4-BE49-F238E27FC236}">
                <a16:creationId xmlns:a16="http://schemas.microsoft.com/office/drawing/2014/main" id="{E0040D4C-A976-7D30-1AA1-E1B94A51D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8" y="75513"/>
            <a:ext cx="1022684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3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E3CCEE-14C6-46C3-8E1A-1239D4C0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47625" y="-15939"/>
            <a:ext cx="12258675" cy="6902407"/>
          </a:xfrm>
          <a:prstGeom prst="rect">
            <a:avLst/>
          </a:prstGeom>
        </p:spPr>
      </p:pic>
      <p:pic>
        <p:nvPicPr>
          <p:cNvPr id="9" name="Content Placeholder 8" descr="A hand holding a pen over a piece of paper&#10;&#10;AI-generated content may be incorrect.">
            <a:extLst>
              <a:ext uri="{FF2B5EF4-FFF2-40B4-BE49-F238E27FC236}">
                <a16:creationId xmlns:a16="http://schemas.microsoft.com/office/drawing/2014/main" id="{7110F4D8-7135-F42E-8CF8-B4578FBDD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80" y="145986"/>
            <a:ext cx="6230470" cy="62304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0FED1A-A275-2189-BC10-C6DA7DE41DFA}"/>
              </a:ext>
            </a:extLst>
          </p:cNvPr>
          <p:cNvSpPr txBox="1"/>
          <p:nvPr/>
        </p:nvSpPr>
        <p:spPr>
          <a:xfrm>
            <a:off x="295935" y="6484341"/>
            <a:ext cx="97215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Projekt </a:t>
            </a:r>
            <a:r>
              <a:rPr lang="en-GB" sz="1400" i="1" dirty="0" err="1"/>
              <a:t>zadržava</a:t>
            </a:r>
            <a:r>
              <a:rPr lang="en-GB" sz="1400" i="1" dirty="0"/>
              <a:t> </a:t>
            </a:r>
            <a:r>
              <a:rPr lang="en-GB" sz="1400" i="1" dirty="0" err="1"/>
              <a:t>političku</a:t>
            </a:r>
            <a:r>
              <a:rPr lang="en-GB" sz="1400" i="1" dirty="0"/>
              <a:t> </a:t>
            </a:r>
            <a:r>
              <a:rPr lang="en-GB" sz="1400" i="1" dirty="0" err="1"/>
              <a:t>neutralnost</a:t>
            </a:r>
            <a:r>
              <a:rPr lang="en-GB" sz="1400" i="1" dirty="0"/>
              <a:t>, </a:t>
            </a:r>
            <a:r>
              <a:rPr lang="en-GB" sz="1400" i="1" dirty="0" err="1"/>
              <a:t>fokusirajući</a:t>
            </a:r>
            <a:r>
              <a:rPr lang="en-GB" sz="1400" i="1" dirty="0"/>
              <a:t> se </a:t>
            </a:r>
            <a:r>
              <a:rPr lang="en-GB" sz="1400" i="1" dirty="0" err="1"/>
              <a:t>isključivo</a:t>
            </a:r>
            <a:r>
              <a:rPr lang="en-GB" sz="1400" i="1" dirty="0"/>
              <a:t> </a:t>
            </a:r>
            <a:r>
              <a:rPr lang="en-GB" sz="1400" i="1" dirty="0" err="1"/>
              <a:t>na</a:t>
            </a:r>
            <a:r>
              <a:rPr lang="en-GB" sz="1400" i="1" dirty="0"/>
              <a:t> </a:t>
            </a:r>
            <a:r>
              <a:rPr lang="en-GB" sz="1400" i="1" dirty="0" err="1"/>
              <a:t>informisanje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osnaživanje</a:t>
            </a:r>
            <a:r>
              <a:rPr lang="en-GB" sz="1400" i="1" dirty="0"/>
              <a:t> </a:t>
            </a:r>
            <a:r>
              <a:rPr lang="en-GB" sz="1400" i="1" dirty="0" err="1"/>
              <a:t>građana</a:t>
            </a:r>
            <a:r>
              <a:rPr lang="en-GB" sz="1400" i="1" dirty="0"/>
              <a:t> </a:t>
            </a:r>
            <a:r>
              <a:rPr lang="en-GB" sz="1400" i="1" dirty="0" err="1"/>
              <a:t>kroz</a:t>
            </a:r>
            <a:r>
              <a:rPr lang="en-GB" sz="1400" i="1" dirty="0"/>
              <a:t> </a:t>
            </a:r>
            <a:r>
              <a:rPr lang="en-GB" sz="1400" i="1" dirty="0" err="1"/>
              <a:t>analizu</a:t>
            </a:r>
            <a:r>
              <a:rPr lang="en-GB" sz="1400" i="1" dirty="0"/>
              <a:t> </a:t>
            </a:r>
            <a:r>
              <a:rPr lang="en-GB" sz="1400" i="1" dirty="0" err="1"/>
              <a:t>politika</a:t>
            </a:r>
            <a:r>
              <a:rPr lang="en-GB" sz="1400" i="1" dirty="0"/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B3876-4AAF-2E68-4C63-E75C225EB421}"/>
              </a:ext>
            </a:extLst>
          </p:cNvPr>
          <p:cNvSpPr txBox="1"/>
          <p:nvPr/>
        </p:nvSpPr>
        <p:spPr>
          <a:xfrm>
            <a:off x="239843" y="2368446"/>
            <a:ext cx="36126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Materijali</a:t>
            </a:r>
            <a:r>
              <a:rPr lang="en-US" sz="2000" dirty="0"/>
              <a:t> </a:t>
            </a:r>
            <a:r>
              <a:rPr lang="en-US" sz="2000" dirty="0" err="1"/>
              <a:t>vezani</a:t>
            </a:r>
            <a:r>
              <a:rPr lang="en-US" sz="2000" dirty="0"/>
              <a:t> za </a:t>
            </a:r>
            <a:r>
              <a:rPr lang="en-US" sz="2000" dirty="0" err="1"/>
              <a:t>istraživanje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svim</a:t>
            </a:r>
            <a:r>
              <a:rPr lang="en-US" sz="2000" dirty="0"/>
              <a:t> </a:t>
            </a:r>
            <a:r>
              <a:rPr lang="en-US" sz="2000" dirty="0" err="1"/>
              <a:t>detaljima</a:t>
            </a:r>
            <a:r>
              <a:rPr lang="en-US" sz="2000" dirty="0"/>
              <a:t> </a:t>
            </a:r>
            <a:r>
              <a:rPr lang="en-US" sz="2000" dirty="0" err="1"/>
              <a:t>dostupni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web </a:t>
            </a:r>
            <a:r>
              <a:rPr lang="en-US" sz="2000" dirty="0" err="1"/>
              <a:t>stranici</a:t>
            </a:r>
            <a:r>
              <a:rPr lang="en-US" sz="2000" dirty="0"/>
              <a:t> </a:t>
            </a:r>
            <a:r>
              <a:rPr lang="en-US" sz="2000" dirty="0" err="1"/>
              <a:t>STBiH</a:t>
            </a:r>
            <a:r>
              <a:rPr lang="en-US" sz="2000" dirty="0"/>
              <a:t>:</a:t>
            </a:r>
          </a:p>
          <a:p>
            <a:endParaRPr lang="en-US" sz="2000" dirty="0">
              <a:hlinkClick r:id="rId4"/>
            </a:endParaRPr>
          </a:p>
          <a:p>
            <a:r>
              <a:rPr lang="en-US" sz="2000" dirty="0">
                <a:hlinkClick r:id="rId4"/>
              </a:rPr>
              <a:t>https://stbih.ba/stbih-za-izbore-2026/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347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D183A1-76E6-F95F-C363-D0BC829805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06AD55-255E-A340-AB54-BFE5B63E5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2026. RADNICI I RADNICE GLASAJU ZA SVOJA PRAVA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B6B29-80D5-155D-FAC4-78D77D446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8" y="2057400"/>
            <a:ext cx="7555992" cy="3803650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bs-Latn-BA" dirty="0"/>
              <a:t>SPECIFIČNI CILJEVI PROJEKTA SU </a:t>
            </a:r>
          </a:p>
          <a:p>
            <a:pPr fontAlgn="base"/>
            <a:r>
              <a:rPr lang="bs-Latn-BA" sz="2000" dirty="0"/>
              <a:t>Informisati radnike i radnice u trgovini o stavovima političk</a:t>
            </a:r>
            <a:r>
              <a:rPr lang="en-GB" sz="2000" dirty="0" err="1"/>
              <a:t>i</a:t>
            </a:r>
            <a:r>
              <a:rPr lang="bs-Latn-BA" sz="2000" dirty="0"/>
              <a:t>h stranaka u vezi sa radničkim pravima u sektoru trgovine </a:t>
            </a:r>
          </a:p>
          <a:p>
            <a:pPr fontAlgn="base"/>
            <a:r>
              <a:rPr lang="bs-Latn-BA" sz="2000" dirty="0"/>
              <a:t>Podstaći aktivnije učešće radnika/ica u izbornom procesu </a:t>
            </a:r>
          </a:p>
          <a:p>
            <a:pPr fontAlgn="base"/>
            <a:r>
              <a:rPr lang="bs-Latn-BA" sz="2000" dirty="0"/>
              <a:t>Promovisati značaj očuvanja postojećih radničkih prava </a:t>
            </a:r>
          </a:p>
          <a:p>
            <a:pPr fontAlgn="base"/>
            <a:r>
              <a:rPr lang="bs-Latn-BA" sz="2000" dirty="0"/>
              <a:t>Jačati javnu podršku zabrani rada nedjeljom u trgovini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40554-75AF-44E1-C39C-738FED8A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776" y="2395728"/>
            <a:ext cx="4142232" cy="288036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CILJ PROJEKTA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OSNAŽIVANJE RADNIKA KROZ </a:t>
            </a:r>
            <a:r>
              <a:rPr lang="bs-Latn-BA" sz="2400" dirty="0">
                <a:solidFill>
                  <a:schemeClr val="tx1"/>
                </a:solidFill>
              </a:rPr>
              <a:t>  </a:t>
            </a:r>
            <a:r>
              <a:rPr lang="en-GB" sz="2400" dirty="0">
                <a:solidFill>
                  <a:schemeClr val="tx1"/>
                </a:solidFill>
              </a:rPr>
              <a:t>POVEĆANJE NJIHOVE INFORMIRANOSTI O RADNIM I SOCIJALNIM PRAVIMA, KAO I O JAVNIM POLITIKAMA KOJE  </a:t>
            </a:r>
            <a:r>
              <a:rPr lang="bs-Latn-BA" sz="2400" dirty="0">
                <a:solidFill>
                  <a:schemeClr val="tx1"/>
                </a:solidFill>
              </a:rPr>
              <a:t>  </a:t>
            </a:r>
            <a:r>
              <a:rPr lang="en-GB" sz="2400" dirty="0">
                <a:solidFill>
                  <a:schemeClr val="tx1"/>
                </a:solidFill>
              </a:rPr>
              <a:t>DIREKTNO UTIČU NA NJIHOV   </a:t>
            </a:r>
            <a:r>
              <a:rPr lang="bs-Latn-BA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POLOŽAJ.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F9B58-92F3-4009-7C1B-8764486D114B}"/>
              </a:ext>
            </a:extLst>
          </p:cNvPr>
          <p:cNvSpPr txBox="1"/>
          <p:nvPr/>
        </p:nvSpPr>
        <p:spPr>
          <a:xfrm>
            <a:off x="0" y="6550223"/>
            <a:ext cx="12124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Projekt </a:t>
            </a:r>
            <a:r>
              <a:rPr lang="en-GB" sz="1400" i="1" dirty="0" err="1"/>
              <a:t>zadržava</a:t>
            </a:r>
            <a:r>
              <a:rPr lang="en-GB" sz="1400" i="1" dirty="0"/>
              <a:t> </a:t>
            </a:r>
            <a:r>
              <a:rPr lang="en-GB" sz="1400" i="1" dirty="0" err="1"/>
              <a:t>političku</a:t>
            </a:r>
            <a:r>
              <a:rPr lang="en-GB" sz="1400" i="1" dirty="0"/>
              <a:t> </a:t>
            </a:r>
            <a:r>
              <a:rPr lang="en-GB" sz="1400" i="1" dirty="0" err="1"/>
              <a:t>neutralnost</a:t>
            </a:r>
            <a:r>
              <a:rPr lang="en-GB" sz="1400" i="1" dirty="0"/>
              <a:t>, </a:t>
            </a:r>
            <a:r>
              <a:rPr lang="en-GB" sz="1400" i="1" dirty="0" err="1"/>
              <a:t>fokusirajući</a:t>
            </a:r>
            <a:r>
              <a:rPr lang="en-GB" sz="1400" i="1" dirty="0"/>
              <a:t> se </a:t>
            </a:r>
            <a:r>
              <a:rPr lang="en-GB" sz="1400" i="1" dirty="0" err="1"/>
              <a:t>isključivo</a:t>
            </a:r>
            <a:r>
              <a:rPr lang="en-GB" sz="1400" i="1" dirty="0"/>
              <a:t> </a:t>
            </a:r>
            <a:r>
              <a:rPr lang="en-GB" sz="1400" i="1" dirty="0" err="1"/>
              <a:t>na</a:t>
            </a:r>
            <a:r>
              <a:rPr lang="en-GB" sz="1400" i="1" dirty="0"/>
              <a:t> </a:t>
            </a:r>
            <a:r>
              <a:rPr lang="en-GB" sz="1400" i="1" dirty="0" err="1"/>
              <a:t>informisanje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osnaživanje</a:t>
            </a:r>
            <a:r>
              <a:rPr lang="en-GB" sz="1400" i="1" dirty="0"/>
              <a:t> </a:t>
            </a:r>
            <a:r>
              <a:rPr lang="en-GB" sz="1400" i="1" dirty="0" err="1"/>
              <a:t>građana</a:t>
            </a:r>
            <a:r>
              <a:rPr lang="en-GB" sz="1400" i="1" dirty="0"/>
              <a:t> </a:t>
            </a:r>
            <a:r>
              <a:rPr lang="en-GB" sz="1400" i="1" dirty="0" err="1"/>
              <a:t>kroz</a:t>
            </a:r>
            <a:r>
              <a:rPr lang="en-GB" sz="1400" i="1" dirty="0"/>
              <a:t> </a:t>
            </a:r>
            <a:r>
              <a:rPr lang="en-GB" sz="1400" i="1" dirty="0" err="1"/>
              <a:t>analizu</a:t>
            </a:r>
            <a:r>
              <a:rPr lang="en-GB" sz="1400" i="1" dirty="0"/>
              <a:t> </a:t>
            </a:r>
            <a:r>
              <a:rPr lang="en-GB" sz="1400" i="1" dirty="0" err="1"/>
              <a:t>politika</a:t>
            </a:r>
            <a:r>
              <a:rPr lang="en-GB" sz="1400" i="1" dirty="0"/>
              <a:t>. </a:t>
            </a:r>
          </a:p>
        </p:txBody>
      </p:sp>
      <p:pic>
        <p:nvPicPr>
          <p:cNvPr id="5" name="Picture 4" descr="A blue circle with yellow lines&#10;&#10;AI-generated content may be incorrect.">
            <a:extLst>
              <a:ext uri="{FF2B5EF4-FFF2-40B4-BE49-F238E27FC236}">
                <a16:creationId xmlns:a16="http://schemas.microsoft.com/office/drawing/2014/main" id="{D3B6E38A-7358-3345-67FC-036EA5036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514" y="140369"/>
            <a:ext cx="1022684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5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82853-079A-9A5E-FBFE-6F09B154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 err="1">
                <a:solidFill>
                  <a:srgbClr val="FFFFFF"/>
                </a:solidFill>
              </a:rPr>
              <a:t>Opravdanost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istraživanja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733F-2E39-A8BC-8E58-608F4323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630" y="268756"/>
            <a:ext cx="5152413" cy="115964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000"/>
              <a:t>    PITANJE BR. 1</a:t>
            </a:r>
          </a:p>
          <a:p>
            <a:pPr marL="0" indent="0" algn="ctr">
              <a:buNone/>
            </a:pPr>
            <a:r>
              <a:rPr lang="en-GB" sz="2000"/>
              <a:t>Da se danas održavaju Opći izbori u BiH, za koga biste glasali? 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054CFC-07F3-A39E-5D7E-2C84D09D47F8}"/>
              </a:ext>
            </a:extLst>
          </p:cNvPr>
          <p:cNvSpPr txBox="1"/>
          <p:nvPr/>
        </p:nvSpPr>
        <p:spPr>
          <a:xfrm>
            <a:off x="0" y="6303546"/>
            <a:ext cx="6355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1" dirty="0" err="1">
                <a:solidFill>
                  <a:schemeClr val="bg1"/>
                </a:solidFill>
              </a:rPr>
              <a:t>Projekt</a:t>
            </a:r>
            <a:r>
              <a:rPr lang="en-GB" sz="1400" b="1" i="1" dirty="0">
                <a:solidFill>
                  <a:schemeClr val="bg1"/>
                </a:solidFill>
              </a:rPr>
              <a:t> </a:t>
            </a:r>
            <a:r>
              <a:rPr lang="en-GB" sz="1400" b="1" i="1" dirty="0" err="1">
                <a:solidFill>
                  <a:schemeClr val="bg1"/>
                </a:solidFill>
              </a:rPr>
              <a:t>zadržava</a:t>
            </a:r>
            <a:r>
              <a:rPr lang="en-GB" sz="1400" b="1" i="1" dirty="0">
                <a:solidFill>
                  <a:schemeClr val="bg1"/>
                </a:solidFill>
              </a:rPr>
              <a:t> </a:t>
            </a:r>
            <a:r>
              <a:rPr lang="en-GB" sz="1400" b="1" i="1" dirty="0" err="1">
                <a:solidFill>
                  <a:schemeClr val="bg1"/>
                </a:solidFill>
              </a:rPr>
              <a:t>političku</a:t>
            </a:r>
            <a:r>
              <a:rPr lang="en-GB" sz="1400" b="1" i="1" dirty="0">
                <a:solidFill>
                  <a:schemeClr val="bg1"/>
                </a:solidFill>
              </a:rPr>
              <a:t> </a:t>
            </a:r>
            <a:r>
              <a:rPr lang="en-GB" sz="1400" b="1" i="1" dirty="0" err="1">
                <a:solidFill>
                  <a:schemeClr val="bg1"/>
                </a:solidFill>
              </a:rPr>
              <a:t>neutralnost</a:t>
            </a:r>
            <a:r>
              <a:rPr lang="en-GB" sz="1400" b="1" i="1" dirty="0">
                <a:solidFill>
                  <a:schemeClr val="bg1"/>
                </a:solidFill>
              </a:rPr>
              <a:t>, </a:t>
            </a:r>
            <a:r>
              <a:rPr lang="en-GB" sz="1400" b="1" i="1" dirty="0" err="1">
                <a:solidFill>
                  <a:schemeClr val="bg1"/>
                </a:solidFill>
              </a:rPr>
              <a:t>fokusirajući</a:t>
            </a:r>
            <a:r>
              <a:rPr lang="en-GB" sz="1400" b="1" i="1" dirty="0">
                <a:solidFill>
                  <a:schemeClr val="bg1"/>
                </a:solidFill>
              </a:rPr>
              <a:t> se </a:t>
            </a:r>
            <a:r>
              <a:rPr lang="en-GB" sz="1400" b="1" i="1" dirty="0" err="1">
                <a:solidFill>
                  <a:schemeClr val="bg1"/>
                </a:solidFill>
              </a:rPr>
              <a:t>isključivo</a:t>
            </a:r>
            <a:r>
              <a:rPr lang="en-GB" sz="1400" b="1" i="1" dirty="0">
                <a:solidFill>
                  <a:schemeClr val="bg1"/>
                </a:solidFill>
              </a:rPr>
              <a:t> </a:t>
            </a:r>
            <a:r>
              <a:rPr lang="en-GB" sz="1400" b="1" i="1" dirty="0" err="1">
                <a:solidFill>
                  <a:schemeClr val="bg1"/>
                </a:solidFill>
              </a:rPr>
              <a:t>na</a:t>
            </a:r>
            <a:endParaRPr lang="bs-Latn-BA" sz="1400" b="1" i="1" dirty="0">
              <a:solidFill>
                <a:schemeClr val="bg1"/>
              </a:solidFill>
            </a:endParaRPr>
          </a:p>
          <a:p>
            <a:r>
              <a:rPr lang="en-GB" sz="1400" b="1" i="1" dirty="0">
                <a:solidFill>
                  <a:schemeClr val="bg1"/>
                </a:solidFill>
              </a:rPr>
              <a:t> </a:t>
            </a:r>
            <a:r>
              <a:rPr lang="en-GB" sz="1400" b="1" i="1" dirty="0" err="1">
                <a:solidFill>
                  <a:schemeClr val="bg1"/>
                </a:solidFill>
              </a:rPr>
              <a:t>informisanje</a:t>
            </a:r>
            <a:r>
              <a:rPr lang="en-GB" sz="1400" b="1" i="1" dirty="0">
                <a:solidFill>
                  <a:schemeClr val="bg1"/>
                </a:solidFill>
              </a:rPr>
              <a:t> </a:t>
            </a:r>
            <a:r>
              <a:rPr lang="en-GB" sz="1400" b="1" i="1" dirty="0" err="1">
                <a:solidFill>
                  <a:schemeClr val="bg1"/>
                </a:solidFill>
              </a:rPr>
              <a:t>i</a:t>
            </a:r>
            <a:r>
              <a:rPr lang="en-GB" sz="1400" b="1" i="1" dirty="0">
                <a:solidFill>
                  <a:schemeClr val="bg1"/>
                </a:solidFill>
              </a:rPr>
              <a:t> </a:t>
            </a:r>
            <a:r>
              <a:rPr lang="en-GB" sz="1400" b="1" i="1" dirty="0" err="1">
                <a:solidFill>
                  <a:schemeClr val="bg1"/>
                </a:solidFill>
              </a:rPr>
              <a:t>osnaživanje</a:t>
            </a:r>
            <a:r>
              <a:rPr lang="en-GB" sz="1400" b="1" i="1" dirty="0">
                <a:solidFill>
                  <a:schemeClr val="bg1"/>
                </a:solidFill>
              </a:rPr>
              <a:t> </a:t>
            </a:r>
            <a:r>
              <a:rPr lang="en-GB" sz="1400" b="1" i="1" dirty="0" err="1">
                <a:solidFill>
                  <a:schemeClr val="bg1"/>
                </a:solidFill>
              </a:rPr>
              <a:t>građana</a:t>
            </a:r>
            <a:r>
              <a:rPr lang="en-GB" sz="1400" b="1" i="1" dirty="0">
                <a:solidFill>
                  <a:schemeClr val="bg1"/>
                </a:solidFill>
              </a:rPr>
              <a:t> </a:t>
            </a:r>
            <a:r>
              <a:rPr lang="en-GB" sz="1400" b="1" i="1" dirty="0" err="1">
                <a:solidFill>
                  <a:schemeClr val="bg1"/>
                </a:solidFill>
              </a:rPr>
              <a:t>kroz</a:t>
            </a:r>
            <a:r>
              <a:rPr lang="en-GB" sz="1400" b="1" i="1" dirty="0">
                <a:solidFill>
                  <a:schemeClr val="bg1"/>
                </a:solidFill>
              </a:rPr>
              <a:t> </a:t>
            </a:r>
            <a:r>
              <a:rPr lang="en-GB" sz="1400" b="1" i="1" dirty="0" err="1">
                <a:solidFill>
                  <a:schemeClr val="bg1"/>
                </a:solidFill>
              </a:rPr>
              <a:t>analizu</a:t>
            </a:r>
            <a:r>
              <a:rPr lang="en-GB" sz="1400" b="1" i="1" dirty="0">
                <a:solidFill>
                  <a:schemeClr val="bg1"/>
                </a:solidFill>
              </a:rPr>
              <a:t> </a:t>
            </a:r>
            <a:r>
              <a:rPr lang="en-GB" sz="1400" b="1" i="1" dirty="0" err="1">
                <a:solidFill>
                  <a:schemeClr val="bg1"/>
                </a:solidFill>
              </a:rPr>
              <a:t>politika</a:t>
            </a:r>
            <a:r>
              <a:rPr lang="en-GB" sz="1400" b="1" i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" name="Picture 4" descr="A pie chart with numbers and text&#10;&#10;AI-generated content may be incorrect.">
            <a:extLst>
              <a:ext uri="{FF2B5EF4-FFF2-40B4-BE49-F238E27FC236}">
                <a16:creationId xmlns:a16="http://schemas.microsoft.com/office/drawing/2014/main" id="{F6EEBC32-C501-5811-8B27-D210856E6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347" y="1290384"/>
            <a:ext cx="6567564" cy="5447632"/>
          </a:xfrm>
          <a:prstGeom prst="rect">
            <a:avLst/>
          </a:prstGeom>
        </p:spPr>
      </p:pic>
      <p:pic>
        <p:nvPicPr>
          <p:cNvPr id="7" name="Picture 6" descr="A blue circle with yellow lines&#10;&#10;AI-generated content may be incorrect.">
            <a:extLst>
              <a:ext uri="{FF2B5EF4-FFF2-40B4-BE49-F238E27FC236}">
                <a16:creationId xmlns:a16="http://schemas.microsoft.com/office/drawing/2014/main" id="{87C0D834-FEA2-49E0-9AFE-B6438D80F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" y="116440"/>
            <a:ext cx="1022684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930D643-39CD-85D7-B061-BC7990CFB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359681"/>
              </p:ext>
            </p:extLst>
          </p:nvPr>
        </p:nvGraphicFramePr>
        <p:xfrm>
          <a:off x="5183188" y="987425"/>
          <a:ext cx="6795452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CF094-D7AA-3FD6-0509-7580D428C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89504"/>
            <a:ext cx="3932237" cy="63093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2800" dirty="0"/>
              <a:t>PLANIRANE AKTIVNOSTI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09DE05-5162-E9D6-CA9E-7476AFB8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pPr algn="ctr"/>
            <a:r>
              <a:rPr lang="pl-PL" dirty="0"/>
              <a:t>Glas radnika i radnica u trgovini za očuvanje njihovih prava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A554B8-0C0A-E9DC-8721-97D215A08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1" y="-153889"/>
            <a:ext cx="1217980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97DF67-DDA6-429B-A1D7-29650590D8DE}"/>
              </a:ext>
            </a:extLst>
          </p:cNvPr>
          <p:cNvSpPr txBox="1"/>
          <p:nvPr/>
        </p:nvSpPr>
        <p:spPr>
          <a:xfrm>
            <a:off x="0" y="6550223"/>
            <a:ext cx="12124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Projekt </a:t>
            </a:r>
            <a:r>
              <a:rPr lang="en-GB" sz="1400" i="1" dirty="0" err="1"/>
              <a:t>zadržava</a:t>
            </a:r>
            <a:r>
              <a:rPr lang="en-GB" sz="1400" i="1" dirty="0"/>
              <a:t> </a:t>
            </a:r>
            <a:r>
              <a:rPr lang="en-GB" sz="1400" i="1" dirty="0" err="1"/>
              <a:t>političku</a:t>
            </a:r>
            <a:r>
              <a:rPr lang="en-GB" sz="1400" i="1" dirty="0"/>
              <a:t> </a:t>
            </a:r>
            <a:r>
              <a:rPr lang="en-GB" sz="1400" i="1" dirty="0" err="1"/>
              <a:t>neutralnost</a:t>
            </a:r>
            <a:r>
              <a:rPr lang="en-GB" sz="1400" i="1" dirty="0"/>
              <a:t>, </a:t>
            </a:r>
            <a:r>
              <a:rPr lang="en-GB" sz="1400" i="1" dirty="0" err="1"/>
              <a:t>fokusirajući</a:t>
            </a:r>
            <a:r>
              <a:rPr lang="en-GB" sz="1400" i="1" dirty="0"/>
              <a:t> se </a:t>
            </a:r>
            <a:r>
              <a:rPr lang="en-GB" sz="1400" i="1" dirty="0" err="1"/>
              <a:t>isključivo</a:t>
            </a:r>
            <a:r>
              <a:rPr lang="en-GB" sz="1400" i="1" dirty="0"/>
              <a:t> </a:t>
            </a:r>
            <a:r>
              <a:rPr lang="en-GB" sz="1400" i="1" dirty="0" err="1"/>
              <a:t>na</a:t>
            </a:r>
            <a:r>
              <a:rPr lang="en-GB" sz="1400" i="1" dirty="0"/>
              <a:t> </a:t>
            </a:r>
            <a:r>
              <a:rPr lang="en-GB" sz="1400" i="1" dirty="0" err="1"/>
              <a:t>informisanje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osnaživanje</a:t>
            </a:r>
            <a:r>
              <a:rPr lang="en-GB" sz="1400" i="1" dirty="0"/>
              <a:t> </a:t>
            </a:r>
            <a:r>
              <a:rPr lang="en-GB" sz="1400" i="1" dirty="0" err="1"/>
              <a:t>građana</a:t>
            </a:r>
            <a:r>
              <a:rPr lang="en-GB" sz="1400" i="1" dirty="0"/>
              <a:t> </a:t>
            </a:r>
            <a:r>
              <a:rPr lang="en-GB" sz="1400" i="1" dirty="0" err="1"/>
              <a:t>kroz</a:t>
            </a:r>
            <a:r>
              <a:rPr lang="en-GB" sz="1400" i="1" dirty="0"/>
              <a:t> </a:t>
            </a:r>
            <a:r>
              <a:rPr lang="en-GB" sz="1400" i="1" dirty="0" err="1"/>
              <a:t>analizu</a:t>
            </a:r>
            <a:r>
              <a:rPr lang="en-GB" sz="1400" i="1" dirty="0"/>
              <a:t> </a:t>
            </a:r>
            <a:r>
              <a:rPr lang="en-GB" sz="1400" i="1" dirty="0" err="1"/>
              <a:t>politika</a:t>
            </a:r>
            <a:r>
              <a:rPr lang="en-GB" sz="1400" i="1" dirty="0"/>
              <a:t>. </a:t>
            </a:r>
          </a:p>
        </p:txBody>
      </p:sp>
      <p:pic>
        <p:nvPicPr>
          <p:cNvPr id="2" name="Picture 1" descr="A blue circle with yellow lines&#10;&#10;AI-generated content may be incorrect.">
            <a:extLst>
              <a:ext uri="{FF2B5EF4-FFF2-40B4-BE49-F238E27FC236}">
                <a16:creationId xmlns:a16="http://schemas.microsoft.com/office/drawing/2014/main" id="{DC6C72F7-5C40-40D4-0F90-89DB2B3BD7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389" y="5694295"/>
            <a:ext cx="1022684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2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EC80F5-5694-DF2B-1321-F1D31E1DD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09B0D58-728E-3090-E4BB-87A42A888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539297"/>
              </p:ext>
            </p:extLst>
          </p:nvPr>
        </p:nvGraphicFramePr>
        <p:xfrm>
          <a:off x="5183188" y="987425"/>
          <a:ext cx="6795452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AE6F4-3F4D-7B8F-91FA-F4EBD2D2A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278" y="2889503"/>
            <a:ext cx="4343400" cy="1600199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2800" dirty="0"/>
              <a:t>CILJNA SKUPINA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78F444-0A4C-F18F-1E3C-DE32EE9F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pPr algn="ctr"/>
            <a:r>
              <a:rPr lang="pl-PL" dirty="0"/>
              <a:t>Glas radnika i radnica u trgovini za očuvanje njihovih prava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FD411-CED3-8A72-9127-51C06AA5C219}"/>
              </a:ext>
            </a:extLst>
          </p:cNvPr>
          <p:cNvSpPr txBox="1"/>
          <p:nvPr/>
        </p:nvSpPr>
        <p:spPr>
          <a:xfrm>
            <a:off x="0" y="6550223"/>
            <a:ext cx="12124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Projekt </a:t>
            </a:r>
            <a:r>
              <a:rPr lang="en-GB" sz="1400" i="1" dirty="0" err="1"/>
              <a:t>zadržava</a:t>
            </a:r>
            <a:r>
              <a:rPr lang="en-GB" sz="1400" i="1" dirty="0"/>
              <a:t> </a:t>
            </a:r>
            <a:r>
              <a:rPr lang="en-GB" sz="1400" i="1" dirty="0" err="1"/>
              <a:t>političku</a:t>
            </a:r>
            <a:r>
              <a:rPr lang="en-GB" sz="1400" i="1" dirty="0"/>
              <a:t> </a:t>
            </a:r>
            <a:r>
              <a:rPr lang="en-GB" sz="1400" i="1" dirty="0" err="1"/>
              <a:t>neutralnost</a:t>
            </a:r>
            <a:r>
              <a:rPr lang="en-GB" sz="1400" i="1" dirty="0"/>
              <a:t>, </a:t>
            </a:r>
            <a:r>
              <a:rPr lang="en-GB" sz="1400" i="1" dirty="0" err="1"/>
              <a:t>fokusirajući</a:t>
            </a:r>
            <a:r>
              <a:rPr lang="en-GB" sz="1400" i="1" dirty="0"/>
              <a:t> se </a:t>
            </a:r>
            <a:r>
              <a:rPr lang="en-GB" sz="1400" i="1" dirty="0" err="1"/>
              <a:t>isključivo</a:t>
            </a:r>
            <a:r>
              <a:rPr lang="en-GB" sz="1400" i="1" dirty="0"/>
              <a:t> </a:t>
            </a:r>
            <a:r>
              <a:rPr lang="en-GB" sz="1400" i="1" dirty="0" err="1"/>
              <a:t>na</a:t>
            </a:r>
            <a:r>
              <a:rPr lang="en-GB" sz="1400" i="1" dirty="0"/>
              <a:t> </a:t>
            </a:r>
            <a:r>
              <a:rPr lang="en-GB" sz="1400" i="1" dirty="0" err="1"/>
              <a:t>informisanje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osnaživanje</a:t>
            </a:r>
            <a:r>
              <a:rPr lang="en-GB" sz="1400" i="1" dirty="0"/>
              <a:t> </a:t>
            </a:r>
            <a:r>
              <a:rPr lang="en-GB" sz="1400" i="1" dirty="0" err="1"/>
              <a:t>građana</a:t>
            </a:r>
            <a:r>
              <a:rPr lang="en-GB" sz="1400" i="1" dirty="0"/>
              <a:t> </a:t>
            </a:r>
            <a:r>
              <a:rPr lang="en-GB" sz="1400" i="1" dirty="0" err="1"/>
              <a:t>kroz</a:t>
            </a:r>
            <a:r>
              <a:rPr lang="en-GB" sz="1400" i="1" dirty="0"/>
              <a:t> </a:t>
            </a:r>
            <a:r>
              <a:rPr lang="en-GB" sz="1400" i="1" dirty="0" err="1"/>
              <a:t>analizu</a:t>
            </a:r>
            <a:r>
              <a:rPr lang="en-GB" sz="1400" i="1" dirty="0"/>
              <a:t> </a:t>
            </a:r>
            <a:r>
              <a:rPr lang="en-GB" sz="1400" i="1" dirty="0" err="1"/>
              <a:t>politika</a:t>
            </a:r>
            <a:r>
              <a:rPr lang="en-GB" sz="1400" i="1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8944E-A019-52D5-9AA1-3CAC8B4336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pic>
        <p:nvPicPr>
          <p:cNvPr id="2" name="Picture 1" descr="A blue circle with yellow lines&#10;&#10;AI-generated content may be incorrect.">
            <a:extLst>
              <a:ext uri="{FF2B5EF4-FFF2-40B4-BE49-F238E27FC236}">
                <a16:creationId xmlns:a16="http://schemas.microsoft.com/office/drawing/2014/main" id="{F216A85C-477D-B9CC-7D74-7809F6B7F4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8" y="75513"/>
            <a:ext cx="1022684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3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04708-E816-E827-49AF-68CC1187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METODA PRIKUPLJANJA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0126C-270D-BB26-FC69-2BBB825A0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710" y="655975"/>
            <a:ext cx="5261049" cy="5546047"/>
          </a:xfrm>
        </p:spPr>
        <p:txBody>
          <a:bodyPr anchor="ctr">
            <a:normAutofit fontScale="77500" lnSpcReduction="20000"/>
          </a:bodyPr>
          <a:lstStyle/>
          <a:p>
            <a:pPr marL="0" indent="0" algn="ctr" fontAlgn="base">
              <a:buNone/>
            </a:pPr>
            <a:r>
              <a:rPr lang="pl-PL" b="1" dirty="0"/>
              <a:t>Analiza programa i javnih nastupa </a:t>
            </a:r>
            <a:r>
              <a:rPr lang="en-GB" b="1" dirty="0"/>
              <a:t>           </a:t>
            </a:r>
            <a:r>
              <a:rPr lang="bs-Latn-BA" b="1" dirty="0"/>
              <a:t>    </a:t>
            </a:r>
            <a:r>
              <a:rPr lang="pl-PL" b="1" dirty="0"/>
              <a:t>najvećih političkih stranaka u FBiH</a:t>
            </a:r>
            <a:r>
              <a:rPr lang="pl-PL" dirty="0"/>
              <a:t> </a:t>
            </a:r>
          </a:p>
          <a:p>
            <a:pPr fontAlgn="base"/>
            <a:r>
              <a:rPr lang="pl-PL" b="1" dirty="0"/>
              <a:t>Predmet analize:</a:t>
            </a:r>
            <a:r>
              <a:rPr lang="pl-PL" dirty="0"/>
              <a:t> </a:t>
            </a:r>
          </a:p>
          <a:p>
            <a:pPr marL="0" indent="0" fontAlgn="base">
              <a:buNone/>
            </a:pPr>
            <a:r>
              <a:rPr lang="pl-PL" dirty="0"/>
              <a:t>izborni programi stranaka </a:t>
            </a:r>
          </a:p>
          <a:p>
            <a:pPr marL="0" indent="0" fontAlgn="base">
              <a:buNone/>
            </a:pPr>
            <a:r>
              <a:rPr lang="pl-PL" dirty="0"/>
              <a:t>saopćenja za javnost </a:t>
            </a:r>
          </a:p>
          <a:p>
            <a:pPr marL="0" indent="0" fontAlgn="base">
              <a:buNone/>
            </a:pPr>
            <a:r>
              <a:rPr lang="pl-PL" dirty="0"/>
              <a:t>intervjui u medijima </a:t>
            </a:r>
          </a:p>
          <a:p>
            <a:pPr marL="0" indent="0" fontAlgn="base">
              <a:buNone/>
            </a:pPr>
            <a:r>
              <a:rPr lang="pl-PL" dirty="0"/>
              <a:t>nastupi u parlamentu </a:t>
            </a:r>
          </a:p>
          <a:p>
            <a:pPr marL="0" indent="0" fontAlgn="base">
              <a:buNone/>
            </a:pPr>
            <a:r>
              <a:rPr lang="pl-PL" dirty="0"/>
              <a:t>objave na društvenim mrežama </a:t>
            </a:r>
          </a:p>
          <a:p>
            <a:pPr marL="0" indent="0" fontAlgn="base">
              <a:buNone/>
            </a:pPr>
            <a:endParaRPr lang="pl-PL" dirty="0"/>
          </a:p>
          <a:p>
            <a:pPr fontAlgn="base"/>
            <a:r>
              <a:rPr lang="pl-PL" b="1" dirty="0"/>
              <a:t>Kriteriji analize:</a:t>
            </a:r>
            <a:r>
              <a:rPr lang="pl-PL" dirty="0"/>
              <a:t> </a:t>
            </a:r>
          </a:p>
          <a:p>
            <a:pPr marL="0" indent="0" fontAlgn="base">
              <a:buNone/>
            </a:pPr>
            <a:r>
              <a:rPr lang="pl-PL" dirty="0"/>
              <a:t>Da</a:t>
            </a:r>
            <a:r>
              <a:rPr lang="en-GB" dirty="0"/>
              <a:t> </a:t>
            </a:r>
            <a:r>
              <a:rPr lang="pl-PL" dirty="0"/>
              <a:t>li podržava neradnu nedjelju u trgovini </a:t>
            </a:r>
          </a:p>
          <a:p>
            <a:pPr marL="0" indent="0" fontAlgn="base">
              <a:buNone/>
            </a:pPr>
            <a:r>
              <a:rPr lang="en-GB" dirty="0"/>
              <a:t>D</a:t>
            </a:r>
            <a:r>
              <a:rPr lang="pl-PL" dirty="0"/>
              <a:t>a li traži izmjenu zakona </a:t>
            </a:r>
          </a:p>
          <a:p>
            <a:pPr marL="0" indent="0" fontAlgn="base">
              <a:buNone/>
            </a:pPr>
            <a:r>
              <a:rPr lang="en-GB" dirty="0"/>
              <a:t>K</a:t>
            </a:r>
            <a:r>
              <a:rPr lang="pl-PL" dirty="0"/>
              <a:t>akav stav ima o radničkim pravima u trgovini </a:t>
            </a:r>
          </a:p>
          <a:p>
            <a:pPr marL="0" indent="0" fontAlgn="base">
              <a:buNone/>
            </a:pPr>
            <a:r>
              <a:rPr lang="en-GB" dirty="0"/>
              <a:t>D</a:t>
            </a:r>
            <a:r>
              <a:rPr lang="pl-PL" dirty="0"/>
              <a:t>a li spominje plate, radno vrijeme i </a:t>
            </a:r>
            <a:r>
              <a:rPr lang="en-GB" dirty="0" err="1"/>
              <a:t>druga</a:t>
            </a:r>
            <a:r>
              <a:rPr lang="pl-PL" dirty="0"/>
              <a:t> prava </a:t>
            </a:r>
          </a:p>
          <a:p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62433-DFCD-C32B-19F5-6B0CEEEAE2CD}"/>
              </a:ext>
            </a:extLst>
          </p:cNvPr>
          <p:cNvSpPr txBox="1"/>
          <p:nvPr/>
        </p:nvSpPr>
        <p:spPr>
          <a:xfrm>
            <a:off x="5702344" y="6334777"/>
            <a:ext cx="6342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Projekt </a:t>
            </a:r>
            <a:r>
              <a:rPr lang="en-GB" sz="1400" i="1" dirty="0" err="1"/>
              <a:t>zadržava</a:t>
            </a:r>
            <a:r>
              <a:rPr lang="en-GB" sz="1400" i="1" dirty="0"/>
              <a:t> </a:t>
            </a:r>
            <a:r>
              <a:rPr lang="en-GB" sz="1400" i="1" dirty="0" err="1"/>
              <a:t>političku</a:t>
            </a:r>
            <a:r>
              <a:rPr lang="en-GB" sz="1400" i="1" dirty="0"/>
              <a:t> </a:t>
            </a:r>
            <a:r>
              <a:rPr lang="en-GB" sz="1400" i="1" dirty="0" err="1"/>
              <a:t>neutralnost</a:t>
            </a:r>
            <a:r>
              <a:rPr lang="en-GB" sz="1400" i="1" dirty="0"/>
              <a:t>, </a:t>
            </a:r>
            <a:r>
              <a:rPr lang="en-GB" sz="1400" i="1" dirty="0" err="1"/>
              <a:t>fokusirajući</a:t>
            </a:r>
            <a:r>
              <a:rPr lang="en-GB" sz="1400" i="1" dirty="0"/>
              <a:t> se </a:t>
            </a:r>
            <a:r>
              <a:rPr lang="en-GB" sz="1400" i="1" dirty="0" err="1"/>
              <a:t>isključivo</a:t>
            </a:r>
            <a:r>
              <a:rPr lang="en-GB" sz="1400" i="1" dirty="0"/>
              <a:t> </a:t>
            </a:r>
            <a:r>
              <a:rPr lang="en-GB" sz="1400" i="1" dirty="0" err="1"/>
              <a:t>na</a:t>
            </a:r>
            <a:r>
              <a:rPr lang="en-GB" sz="1400" i="1" dirty="0"/>
              <a:t> </a:t>
            </a:r>
            <a:r>
              <a:rPr lang="en-GB" sz="1400" i="1" dirty="0" err="1"/>
              <a:t>informisanje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osnaživanje</a:t>
            </a:r>
            <a:r>
              <a:rPr lang="en-GB" sz="1400" i="1" dirty="0"/>
              <a:t> </a:t>
            </a:r>
            <a:r>
              <a:rPr lang="en-GB" sz="1400" i="1" dirty="0" err="1"/>
              <a:t>građana</a:t>
            </a:r>
            <a:r>
              <a:rPr lang="en-GB" sz="1400" i="1" dirty="0"/>
              <a:t> </a:t>
            </a:r>
            <a:r>
              <a:rPr lang="en-GB" sz="1400" i="1" dirty="0" err="1"/>
              <a:t>kroz</a:t>
            </a:r>
            <a:r>
              <a:rPr lang="en-GB" sz="1400" i="1" dirty="0"/>
              <a:t> </a:t>
            </a:r>
            <a:r>
              <a:rPr lang="en-GB" sz="1400" i="1" dirty="0" err="1"/>
              <a:t>analizu</a:t>
            </a:r>
            <a:r>
              <a:rPr lang="en-GB" sz="1400" i="1" dirty="0"/>
              <a:t> </a:t>
            </a:r>
            <a:r>
              <a:rPr lang="en-GB" sz="1400" i="1" dirty="0" err="1"/>
              <a:t>politika</a:t>
            </a:r>
            <a:r>
              <a:rPr lang="en-GB" sz="1400" i="1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69AD6-4323-65C4-4195-3B9667F32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350"/>
            <a:ext cx="12179809" cy="6703996"/>
          </a:xfrm>
          <a:prstGeom prst="rect">
            <a:avLst/>
          </a:prstGeom>
        </p:spPr>
      </p:pic>
      <p:pic>
        <p:nvPicPr>
          <p:cNvPr id="5" name="Picture 4" descr="A blue circle with yellow lines&#10;&#10;AI-generated content may be incorrect.">
            <a:extLst>
              <a:ext uri="{FF2B5EF4-FFF2-40B4-BE49-F238E27FC236}">
                <a16:creationId xmlns:a16="http://schemas.microsoft.com/office/drawing/2014/main" id="{337FAFED-BDF0-0D4C-10AE-A722B2F37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6" y="117122"/>
            <a:ext cx="1022684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0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8B7CFD-4012-74A5-1A78-CBCDE3A2E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823435-2919-0A9F-3777-BA3282077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33AD38-7202-345E-BBC5-41E3D6B5B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6DC38D-5CBA-859E-38F1-E136E34DA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154E5B-56DC-E65C-2D0E-D75B47CA6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6C85B4-0F7D-80DC-3351-CCB75EFBC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9AA043-0766-87D0-3509-FCD3EBE6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D6944-6D93-B99B-C85F-5D6C3BC84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METODA PRIKUPLJANJA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8CD2-CD58-3227-CFAF-ACD8FD86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710" y="655975"/>
            <a:ext cx="5261049" cy="5546047"/>
          </a:xfrm>
        </p:spPr>
        <p:txBody>
          <a:bodyPr anchor="ctr">
            <a:normAutofit/>
          </a:bodyPr>
          <a:lstStyle/>
          <a:p>
            <a:pPr marL="0" indent="0" algn="ctr" fontAlgn="base">
              <a:buNone/>
            </a:pPr>
            <a:r>
              <a:rPr lang="en-GB" b="1" dirty="0" err="1"/>
              <a:t>Anketiranje</a:t>
            </a:r>
            <a:r>
              <a:rPr lang="en-GB" b="1" dirty="0"/>
              <a:t> </a:t>
            </a:r>
            <a:r>
              <a:rPr lang="en-GB" b="1" dirty="0" err="1"/>
              <a:t>političkih</a:t>
            </a:r>
            <a:r>
              <a:rPr lang="en-GB" b="1" dirty="0"/>
              <a:t> </a:t>
            </a:r>
            <a:r>
              <a:rPr lang="en-GB" b="1" dirty="0" err="1"/>
              <a:t>predstavnika</a:t>
            </a:r>
            <a:endParaRPr lang="en-GB" b="1" dirty="0"/>
          </a:p>
          <a:p>
            <a:pPr marL="0" indent="0" algn="ctr" fontAlgn="base">
              <a:buNone/>
            </a:pPr>
            <a:endParaRPr lang="en-GB" sz="2400" dirty="0"/>
          </a:p>
          <a:p>
            <a:pPr algn="ctr" fontAlgn="base"/>
            <a:r>
              <a:rPr lang="en-GB" sz="2400" dirty="0" err="1"/>
              <a:t>Anonimni</a:t>
            </a:r>
            <a:r>
              <a:rPr lang="en-GB" sz="2400" dirty="0"/>
              <a:t> </a:t>
            </a:r>
            <a:r>
              <a:rPr lang="en-GB" sz="2400" dirty="0" err="1"/>
              <a:t>upitnik</a:t>
            </a:r>
            <a:r>
              <a:rPr lang="en-GB" sz="2400" dirty="0"/>
              <a:t> u </a:t>
            </a:r>
            <a:r>
              <a:rPr lang="en-GB" sz="2400" dirty="0" err="1"/>
              <a:t>kojem</a:t>
            </a:r>
            <a:r>
              <a:rPr lang="en-GB" sz="2400" dirty="0"/>
              <a:t> je </a:t>
            </a:r>
            <a:r>
              <a:rPr lang="en-GB" sz="2400" dirty="0" err="1"/>
              <a:t>navođenje</a:t>
            </a:r>
            <a:r>
              <a:rPr lang="en-GB" sz="2400" dirty="0"/>
              <a:t> </a:t>
            </a:r>
            <a:r>
              <a:rPr lang="en-GB" sz="2400" dirty="0" err="1"/>
              <a:t>političke</a:t>
            </a:r>
            <a:r>
              <a:rPr lang="en-GB" sz="2400" dirty="0"/>
              <a:t> </a:t>
            </a:r>
            <a:r>
              <a:rPr lang="en-GB" sz="2400" dirty="0" err="1"/>
              <a:t>stranke</a:t>
            </a:r>
            <a:r>
              <a:rPr lang="en-GB" sz="2400" dirty="0"/>
              <a:t> </a:t>
            </a:r>
            <a:r>
              <a:rPr lang="en-GB" sz="2400" dirty="0" err="1"/>
              <a:t>obavezno</a:t>
            </a:r>
            <a:endParaRPr lang="en-GB" sz="2400" dirty="0"/>
          </a:p>
          <a:p>
            <a:pPr algn="ctr" fontAlgn="base"/>
            <a:r>
              <a:rPr lang="en-GB" sz="2400" dirty="0" err="1"/>
              <a:t>Ispituje</a:t>
            </a:r>
            <a:r>
              <a:rPr lang="en-GB" sz="2400" dirty="0"/>
              <a:t> </a:t>
            </a:r>
            <a:r>
              <a:rPr lang="en-GB" sz="2400" dirty="0" err="1"/>
              <a:t>stavove</a:t>
            </a:r>
            <a:r>
              <a:rPr lang="en-GB" sz="2400" dirty="0"/>
              <a:t> o </a:t>
            </a:r>
            <a:r>
              <a:rPr lang="en-GB" sz="2400" dirty="0" err="1"/>
              <a:t>čl</a:t>
            </a:r>
            <a:r>
              <a:rPr lang="en-GB" sz="2400" dirty="0"/>
              <a:t>. 18 </a:t>
            </a:r>
            <a:r>
              <a:rPr lang="en-GB" sz="2400" dirty="0" err="1"/>
              <a:t>Zakona</a:t>
            </a:r>
            <a:r>
              <a:rPr lang="en-GB" sz="2400" dirty="0"/>
              <a:t> o </a:t>
            </a:r>
            <a:r>
              <a:rPr lang="en-GB" sz="2400" dirty="0" err="1"/>
              <a:t>unutrašnjoj</a:t>
            </a:r>
            <a:r>
              <a:rPr lang="en-GB" sz="2400" dirty="0"/>
              <a:t> </a:t>
            </a:r>
            <a:r>
              <a:rPr lang="en-GB" sz="2400" dirty="0" err="1"/>
              <a:t>trgovini</a:t>
            </a:r>
            <a:r>
              <a:rPr lang="en-GB" sz="2400" dirty="0"/>
              <a:t> FBiH</a:t>
            </a:r>
          </a:p>
          <a:p>
            <a:pPr algn="ctr" fontAlgn="base"/>
            <a:r>
              <a:rPr lang="en-GB" sz="2400" dirty="0" err="1"/>
              <a:t>Ispituje</a:t>
            </a:r>
            <a:r>
              <a:rPr lang="en-GB" sz="2400" dirty="0"/>
              <a:t> </a:t>
            </a:r>
            <a:r>
              <a:rPr lang="en-GB" sz="2400" dirty="0" err="1"/>
              <a:t>stavove</a:t>
            </a:r>
            <a:r>
              <a:rPr lang="en-GB" sz="2400" dirty="0"/>
              <a:t> o </a:t>
            </a:r>
            <a:r>
              <a:rPr lang="en-GB" sz="2400" dirty="0" err="1"/>
              <a:t>drugim</a:t>
            </a:r>
            <a:r>
              <a:rPr lang="en-GB" sz="2400" dirty="0"/>
              <a:t>, za </a:t>
            </a:r>
            <a:r>
              <a:rPr lang="en-GB" sz="2400" dirty="0" err="1"/>
              <a:t>radnike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STBiH</a:t>
            </a:r>
            <a:r>
              <a:rPr lang="en-GB" sz="2400" dirty="0"/>
              <a:t>, </a:t>
            </a:r>
            <a:r>
              <a:rPr lang="en-GB" sz="2400" dirty="0" err="1"/>
              <a:t>važnim</a:t>
            </a:r>
            <a:r>
              <a:rPr lang="en-GB" sz="2400" dirty="0"/>
              <a:t> </a:t>
            </a:r>
            <a:r>
              <a:rPr lang="en-GB" sz="2400" dirty="0" err="1"/>
              <a:t>pitanjima</a:t>
            </a:r>
            <a:endParaRPr lang="en-GB" sz="2400" dirty="0"/>
          </a:p>
          <a:p>
            <a:pPr algn="ctr" fontAlgn="base"/>
            <a:r>
              <a:rPr lang="en-GB" sz="2400" dirty="0" err="1"/>
              <a:t>Anketa</a:t>
            </a:r>
            <a:r>
              <a:rPr lang="en-GB" sz="2400" dirty="0"/>
              <a:t> se </a:t>
            </a:r>
            <a:r>
              <a:rPr lang="en-GB" sz="2400" dirty="0" err="1"/>
              <a:t>još</a:t>
            </a:r>
            <a:r>
              <a:rPr lang="en-GB" sz="2400" dirty="0"/>
              <a:t> </a:t>
            </a:r>
            <a:r>
              <a:rPr lang="en-GB" sz="2400" dirty="0" err="1"/>
              <a:t>uvijek</a:t>
            </a:r>
            <a:r>
              <a:rPr lang="en-GB" sz="2400" dirty="0"/>
              <a:t> </a:t>
            </a:r>
            <a:r>
              <a:rPr lang="en-GB" sz="2400" dirty="0" err="1"/>
              <a:t>sprovodi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rezultati</a:t>
            </a:r>
            <a:r>
              <a:rPr lang="en-GB" sz="2400" dirty="0"/>
              <a:t> </a:t>
            </a:r>
            <a:r>
              <a:rPr lang="en-GB" sz="2400" dirty="0" err="1"/>
              <a:t>će</a:t>
            </a:r>
            <a:r>
              <a:rPr lang="en-GB" sz="2400" dirty="0"/>
              <a:t> </a:t>
            </a:r>
            <a:r>
              <a:rPr lang="en-GB" sz="2400" dirty="0" err="1"/>
              <a:t>biti</a:t>
            </a:r>
            <a:r>
              <a:rPr lang="en-GB" sz="2400" dirty="0"/>
              <a:t> </a:t>
            </a:r>
            <a:r>
              <a:rPr lang="en-GB" sz="2400" dirty="0" err="1"/>
              <a:t>objavljeni</a:t>
            </a:r>
            <a:r>
              <a:rPr lang="en-GB" sz="2400" dirty="0"/>
              <a:t> </a:t>
            </a:r>
            <a:r>
              <a:rPr lang="en-GB" sz="2400" dirty="0" err="1"/>
              <a:t>naknadno</a:t>
            </a:r>
            <a:endParaRPr lang="pl-PL" sz="2400" dirty="0"/>
          </a:p>
          <a:p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5C8F51-05B6-72D5-2ACB-AD7C82898EF7}"/>
              </a:ext>
            </a:extLst>
          </p:cNvPr>
          <p:cNvSpPr txBox="1"/>
          <p:nvPr/>
        </p:nvSpPr>
        <p:spPr>
          <a:xfrm>
            <a:off x="5702344" y="6334777"/>
            <a:ext cx="6342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Projekt </a:t>
            </a:r>
            <a:r>
              <a:rPr lang="en-GB" sz="1400" i="1" dirty="0" err="1"/>
              <a:t>zadržava</a:t>
            </a:r>
            <a:r>
              <a:rPr lang="en-GB" sz="1400" i="1" dirty="0"/>
              <a:t> </a:t>
            </a:r>
            <a:r>
              <a:rPr lang="en-GB" sz="1400" i="1" dirty="0" err="1"/>
              <a:t>političku</a:t>
            </a:r>
            <a:r>
              <a:rPr lang="en-GB" sz="1400" i="1" dirty="0"/>
              <a:t> </a:t>
            </a:r>
            <a:r>
              <a:rPr lang="en-GB" sz="1400" i="1" dirty="0" err="1"/>
              <a:t>neutralnost</a:t>
            </a:r>
            <a:r>
              <a:rPr lang="en-GB" sz="1400" i="1" dirty="0"/>
              <a:t>, </a:t>
            </a:r>
            <a:r>
              <a:rPr lang="en-GB" sz="1400" i="1" dirty="0" err="1"/>
              <a:t>fokusirajući</a:t>
            </a:r>
            <a:r>
              <a:rPr lang="en-GB" sz="1400" i="1" dirty="0"/>
              <a:t> se </a:t>
            </a:r>
            <a:r>
              <a:rPr lang="en-GB" sz="1400" i="1" dirty="0" err="1"/>
              <a:t>isključivo</a:t>
            </a:r>
            <a:r>
              <a:rPr lang="en-GB" sz="1400" i="1" dirty="0"/>
              <a:t> </a:t>
            </a:r>
            <a:r>
              <a:rPr lang="en-GB" sz="1400" i="1" dirty="0" err="1"/>
              <a:t>na</a:t>
            </a:r>
            <a:r>
              <a:rPr lang="en-GB" sz="1400" i="1" dirty="0"/>
              <a:t> </a:t>
            </a:r>
            <a:r>
              <a:rPr lang="en-GB" sz="1400" i="1" dirty="0" err="1"/>
              <a:t>informisanje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osnaživanje</a:t>
            </a:r>
            <a:r>
              <a:rPr lang="en-GB" sz="1400" i="1" dirty="0"/>
              <a:t> </a:t>
            </a:r>
            <a:r>
              <a:rPr lang="en-GB" sz="1400" i="1" dirty="0" err="1"/>
              <a:t>građana</a:t>
            </a:r>
            <a:r>
              <a:rPr lang="en-GB" sz="1400" i="1" dirty="0"/>
              <a:t> </a:t>
            </a:r>
            <a:r>
              <a:rPr lang="en-GB" sz="1400" i="1" dirty="0" err="1"/>
              <a:t>kroz</a:t>
            </a:r>
            <a:r>
              <a:rPr lang="en-GB" sz="1400" i="1" dirty="0"/>
              <a:t> </a:t>
            </a:r>
            <a:r>
              <a:rPr lang="en-GB" sz="1400" i="1" dirty="0" err="1"/>
              <a:t>analizu</a:t>
            </a:r>
            <a:r>
              <a:rPr lang="en-GB" sz="1400" i="1" dirty="0"/>
              <a:t> </a:t>
            </a:r>
            <a:r>
              <a:rPr lang="en-GB" sz="1400" i="1" dirty="0" err="1"/>
              <a:t>politika</a:t>
            </a:r>
            <a:r>
              <a:rPr lang="en-GB" sz="1400" i="1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365B4C-7809-CD21-5410-2EF840D2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" y="10141"/>
            <a:ext cx="12161799" cy="6847859"/>
          </a:xfrm>
          <a:prstGeom prst="rect">
            <a:avLst/>
          </a:prstGeom>
        </p:spPr>
      </p:pic>
      <p:pic>
        <p:nvPicPr>
          <p:cNvPr id="5" name="Picture 4" descr="A blue circle with yellow lines&#10;&#10;AI-generated content may be incorrect.">
            <a:extLst>
              <a:ext uri="{FF2B5EF4-FFF2-40B4-BE49-F238E27FC236}">
                <a16:creationId xmlns:a16="http://schemas.microsoft.com/office/drawing/2014/main" id="{FB763E28-8F5E-5009-B800-F05D4C956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" y="94545"/>
            <a:ext cx="1022684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1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3A442-BCC9-96EE-C312-D2C68A21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8" y="1463040"/>
            <a:ext cx="4937758" cy="2690949"/>
          </a:xfrm>
        </p:spPr>
        <p:txBody>
          <a:bodyPr anchor="t">
            <a:normAutofit fontScale="90000"/>
          </a:bodyPr>
          <a:lstStyle/>
          <a:p>
            <a:r>
              <a:rPr lang="en-GB" sz="4800"/>
              <a:t>REZULTAT PROJEKTA</a:t>
            </a:r>
            <a:br>
              <a:rPr lang="en-GB" sz="4800"/>
            </a:br>
            <a:br>
              <a:rPr lang="en-GB" sz="4800"/>
            </a:br>
            <a:r>
              <a:rPr lang="en-GB" sz="4800"/>
              <a:t>Sažetak javne politike</a:t>
            </a:r>
            <a:br>
              <a:rPr lang="en-GB" sz="4800"/>
            </a:br>
            <a:endParaRPr lang="en-GB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63C1C-BFAC-C75F-99D3-D60AF9B2D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dirty="0" err="1"/>
              <a:t>Sažet</a:t>
            </a:r>
            <a:r>
              <a:rPr lang="en-GB" dirty="0"/>
              <a:t>, </a:t>
            </a:r>
            <a:r>
              <a:rPr lang="en-GB" dirty="0" err="1"/>
              <a:t>jasan</a:t>
            </a:r>
            <a:r>
              <a:rPr lang="en-GB" dirty="0"/>
              <a:t> 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ciljno</a:t>
            </a:r>
            <a:r>
              <a:rPr lang="en-GB" dirty="0"/>
              <a:t> </a:t>
            </a:r>
            <a:r>
              <a:rPr lang="en-GB" dirty="0" err="1"/>
              <a:t>orijentiran</a:t>
            </a:r>
            <a:r>
              <a:rPr lang="en-GB" dirty="0"/>
              <a:t>         </a:t>
            </a:r>
            <a:r>
              <a:rPr lang="bs-Latn-BA" dirty="0"/>
              <a:t>  </a:t>
            </a:r>
            <a:r>
              <a:rPr lang="en-GB" dirty="0" err="1"/>
              <a:t>dokument</a:t>
            </a:r>
            <a:r>
              <a:rPr lang="en-GB" dirty="0"/>
              <a:t> koji </a:t>
            </a:r>
            <a:r>
              <a:rPr lang="en-GB" dirty="0" err="1"/>
              <a:t>omogućava</a:t>
            </a:r>
            <a:r>
              <a:rPr lang="en-GB" dirty="0"/>
              <a:t> </a:t>
            </a:r>
            <a:r>
              <a:rPr lang="en-GB" dirty="0" err="1"/>
              <a:t>brzu</a:t>
            </a:r>
            <a:r>
              <a:rPr lang="en-GB" dirty="0"/>
              <a:t> </a:t>
            </a:r>
            <a:r>
              <a:rPr lang="en-GB" dirty="0" err="1"/>
              <a:t>i</a:t>
            </a:r>
            <a:r>
              <a:rPr lang="en-GB" dirty="0"/>
              <a:t>    </a:t>
            </a:r>
            <a:r>
              <a:rPr lang="bs-Latn-BA" dirty="0"/>
              <a:t>   </a:t>
            </a:r>
            <a:r>
              <a:rPr lang="en-GB" dirty="0" err="1"/>
              <a:t>efikasnu</a:t>
            </a:r>
            <a:r>
              <a:rPr lang="en-GB" dirty="0"/>
              <a:t> </a:t>
            </a:r>
            <a:r>
              <a:rPr lang="en-GB" dirty="0" err="1"/>
              <a:t>upotrebu</a:t>
            </a:r>
            <a:r>
              <a:rPr lang="en-GB" dirty="0"/>
              <a:t> </a:t>
            </a:r>
            <a:r>
              <a:rPr lang="en-GB" dirty="0" err="1"/>
              <a:t>rezultata</a:t>
            </a:r>
            <a:r>
              <a:rPr lang="en-GB" dirty="0"/>
              <a:t>              </a:t>
            </a:r>
            <a:r>
              <a:rPr lang="bs-Latn-BA" dirty="0"/>
              <a:t> </a:t>
            </a:r>
            <a:r>
              <a:rPr lang="en-GB" dirty="0" err="1"/>
              <a:t>projekta</a:t>
            </a:r>
            <a:r>
              <a:rPr lang="en-GB" dirty="0"/>
              <a:t>, </a:t>
            </a:r>
            <a:r>
              <a:rPr lang="en-GB" dirty="0" err="1"/>
              <a:t>što</a:t>
            </a:r>
            <a:r>
              <a:rPr lang="en-GB" dirty="0"/>
              <a:t> je u </a:t>
            </a:r>
            <a:r>
              <a:rPr lang="en-GB" dirty="0" err="1"/>
              <a:t>našem</a:t>
            </a:r>
            <a:r>
              <a:rPr lang="en-GB" dirty="0"/>
              <a:t> </a:t>
            </a:r>
            <a:r>
              <a:rPr lang="en-GB" dirty="0" err="1"/>
              <a:t>slučaju</a:t>
            </a:r>
            <a:r>
              <a:rPr lang="en-GB" dirty="0"/>
              <a:t> </a:t>
            </a:r>
            <a:r>
              <a:rPr lang="en-GB" dirty="0" err="1"/>
              <a:t>sinteza</a:t>
            </a:r>
            <a:r>
              <a:rPr lang="en-GB" dirty="0"/>
              <a:t> </a:t>
            </a:r>
            <a:r>
              <a:rPr lang="en-GB" dirty="0" err="1"/>
              <a:t>odnosa</a:t>
            </a:r>
            <a:r>
              <a:rPr lang="en-GB" dirty="0"/>
              <a:t> </a:t>
            </a:r>
            <a:r>
              <a:rPr lang="en-GB" dirty="0" err="1"/>
              <a:t>političkih</a:t>
            </a:r>
            <a:r>
              <a:rPr lang="en-GB" dirty="0"/>
              <a:t> </a:t>
            </a:r>
            <a:r>
              <a:rPr lang="en-GB" dirty="0" err="1"/>
              <a:t>stranaka</a:t>
            </a:r>
            <a:r>
              <a:rPr lang="en-GB" dirty="0"/>
              <a:t> u </a:t>
            </a:r>
            <a:r>
              <a:rPr lang="en-GB" dirty="0" err="1"/>
              <a:t>Bosni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Hercegovini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radničkim</a:t>
            </a:r>
            <a:r>
              <a:rPr lang="en-GB" dirty="0"/>
              <a:t> </a:t>
            </a:r>
            <a:r>
              <a:rPr lang="en-GB" dirty="0" err="1"/>
              <a:t>pravima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zabrani</a:t>
            </a:r>
            <a:r>
              <a:rPr lang="en-GB" dirty="0"/>
              <a:t> rada </a:t>
            </a:r>
            <a:r>
              <a:rPr lang="en-GB" dirty="0" err="1"/>
              <a:t>nedjeljom</a:t>
            </a:r>
            <a:r>
              <a:rPr lang="en-GB" dirty="0"/>
              <a:t>.</a:t>
            </a: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764E5-E125-2748-C0E7-9F7CE42939A6}"/>
              </a:ext>
            </a:extLst>
          </p:cNvPr>
          <p:cNvSpPr txBox="1"/>
          <p:nvPr/>
        </p:nvSpPr>
        <p:spPr>
          <a:xfrm>
            <a:off x="211973" y="6526314"/>
            <a:ext cx="117680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Projekt </a:t>
            </a:r>
            <a:r>
              <a:rPr lang="en-GB" sz="1400" i="1" dirty="0" err="1"/>
              <a:t>zadržava</a:t>
            </a:r>
            <a:r>
              <a:rPr lang="en-GB" sz="1400" i="1" dirty="0"/>
              <a:t> </a:t>
            </a:r>
            <a:r>
              <a:rPr lang="en-GB" sz="1400" i="1" dirty="0" err="1"/>
              <a:t>političku</a:t>
            </a:r>
            <a:r>
              <a:rPr lang="en-GB" sz="1400" i="1" dirty="0"/>
              <a:t> </a:t>
            </a:r>
            <a:r>
              <a:rPr lang="en-GB" sz="1400" i="1" dirty="0" err="1"/>
              <a:t>neutralnost</a:t>
            </a:r>
            <a:r>
              <a:rPr lang="en-GB" sz="1400" i="1" dirty="0"/>
              <a:t>, </a:t>
            </a:r>
            <a:r>
              <a:rPr lang="en-GB" sz="1400" i="1" dirty="0" err="1"/>
              <a:t>fokusirajući</a:t>
            </a:r>
            <a:r>
              <a:rPr lang="en-GB" sz="1400" i="1" dirty="0"/>
              <a:t> se </a:t>
            </a:r>
            <a:r>
              <a:rPr lang="en-GB" sz="1400" i="1" dirty="0" err="1"/>
              <a:t>isključivo</a:t>
            </a:r>
            <a:r>
              <a:rPr lang="en-GB" sz="1400" i="1" dirty="0"/>
              <a:t> </a:t>
            </a:r>
            <a:r>
              <a:rPr lang="en-GB" sz="1400" i="1" dirty="0" err="1"/>
              <a:t>na</a:t>
            </a:r>
            <a:r>
              <a:rPr lang="en-GB" sz="1400" i="1" dirty="0"/>
              <a:t> </a:t>
            </a:r>
            <a:r>
              <a:rPr lang="en-GB" sz="1400" i="1" dirty="0" err="1"/>
              <a:t>informisanje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osnaživanje</a:t>
            </a:r>
            <a:r>
              <a:rPr lang="en-GB" sz="1400" i="1" dirty="0"/>
              <a:t> </a:t>
            </a:r>
            <a:r>
              <a:rPr lang="en-GB" sz="1400" i="1" dirty="0" err="1"/>
              <a:t>građana</a:t>
            </a:r>
            <a:r>
              <a:rPr lang="en-GB" sz="1400" i="1" dirty="0"/>
              <a:t> </a:t>
            </a:r>
            <a:r>
              <a:rPr lang="en-GB" sz="1400" i="1" dirty="0" err="1"/>
              <a:t>kroz</a:t>
            </a:r>
            <a:r>
              <a:rPr lang="en-GB" sz="1400" i="1" dirty="0"/>
              <a:t> </a:t>
            </a:r>
            <a:r>
              <a:rPr lang="en-GB" sz="1400" i="1" dirty="0" err="1"/>
              <a:t>analizu</a:t>
            </a:r>
            <a:r>
              <a:rPr lang="en-GB" sz="1400" i="1" dirty="0"/>
              <a:t> </a:t>
            </a:r>
            <a:r>
              <a:rPr lang="en-GB" sz="1400" i="1" dirty="0" err="1"/>
              <a:t>politika</a:t>
            </a:r>
            <a:r>
              <a:rPr lang="en-GB" sz="1400" i="1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03B5D-A822-E7CF-C5DA-9AB5A7D66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13"/>
            <a:ext cx="12179809" cy="6858000"/>
          </a:xfrm>
          <a:prstGeom prst="rect">
            <a:avLst/>
          </a:prstGeom>
        </p:spPr>
      </p:pic>
      <p:pic>
        <p:nvPicPr>
          <p:cNvPr id="5" name="Picture 4" descr="A blue circle with yellow lines&#10;&#10;AI-generated content may be incorrect.">
            <a:extLst>
              <a:ext uri="{FF2B5EF4-FFF2-40B4-BE49-F238E27FC236}">
                <a16:creationId xmlns:a16="http://schemas.microsoft.com/office/drawing/2014/main" id="{60EF0620-6765-4E56-854C-7ABA16E90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8" y="75513"/>
            <a:ext cx="1022684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5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02D08-CFB9-E2FC-28AF-ACD7D07D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Uzorak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40C51-0BAA-8A8A-26EB-ACB57BC65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305A3-E68B-71BE-F3F0-1182CCFA4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 err="1"/>
              <a:t>Zvanični</a:t>
            </a:r>
            <a:r>
              <a:rPr lang="en-GB" dirty="0"/>
              <a:t> </a:t>
            </a:r>
            <a:r>
              <a:rPr lang="en-GB" dirty="0" err="1"/>
              <a:t>politički</a:t>
            </a:r>
            <a:r>
              <a:rPr lang="en-GB" dirty="0"/>
              <a:t> </a:t>
            </a:r>
            <a:r>
              <a:rPr lang="en-GB" dirty="0" err="1"/>
              <a:t>programi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zvanična</a:t>
            </a:r>
            <a:r>
              <a:rPr lang="en-GB" dirty="0"/>
              <a:t> </a:t>
            </a:r>
            <a:r>
              <a:rPr lang="en-GB" dirty="0" err="1"/>
              <a:t>saopštenja</a:t>
            </a:r>
            <a:r>
              <a:rPr lang="en-GB" dirty="0"/>
              <a:t> 8 </a:t>
            </a:r>
            <a:r>
              <a:rPr lang="en-GB" dirty="0" err="1"/>
              <a:t>stranaka</a:t>
            </a:r>
            <a:r>
              <a:rPr lang="en-GB" dirty="0"/>
              <a:t> u BiH (SDP BiH, </a:t>
            </a:r>
            <a:r>
              <a:rPr lang="en-GB" dirty="0" err="1"/>
              <a:t>Naša</a:t>
            </a:r>
            <a:r>
              <a:rPr lang="en-GB" dirty="0"/>
              <a:t> </a:t>
            </a:r>
            <a:r>
              <a:rPr lang="en-GB" dirty="0" err="1"/>
              <a:t>stranka</a:t>
            </a:r>
            <a:r>
              <a:rPr lang="en-GB" dirty="0"/>
              <a:t>, </a:t>
            </a:r>
            <a:r>
              <a:rPr lang="en-GB" dirty="0" err="1"/>
              <a:t>NiP</a:t>
            </a:r>
            <a:r>
              <a:rPr lang="en-GB" dirty="0"/>
              <a:t>, SDA, </a:t>
            </a:r>
            <a:r>
              <a:rPr lang="en-GB" dirty="0" err="1"/>
              <a:t>SBiH</a:t>
            </a:r>
            <a:r>
              <a:rPr lang="en-GB" dirty="0"/>
              <a:t>, DF, </a:t>
            </a:r>
            <a:r>
              <a:rPr lang="en-GB" dirty="0" err="1"/>
              <a:t>HDZBiH</a:t>
            </a:r>
            <a:r>
              <a:rPr lang="en-GB" dirty="0"/>
              <a:t>, SNSD)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Direktne</a:t>
            </a:r>
            <a:r>
              <a:rPr lang="en-GB" dirty="0"/>
              <a:t> </a:t>
            </a:r>
            <a:r>
              <a:rPr lang="en-GB" dirty="0" err="1"/>
              <a:t>izjave</a:t>
            </a:r>
            <a:r>
              <a:rPr lang="en-GB" dirty="0"/>
              <a:t> </a:t>
            </a:r>
            <a:r>
              <a:rPr lang="pl-PL" dirty="0"/>
              <a:t>24 političara iz 6 političkih stranaka u FBiH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67 </a:t>
            </a:r>
            <a:r>
              <a:rPr lang="en-GB" dirty="0" err="1"/>
              <a:t>sadržaja</a:t>
            </a:r>
            <a:r>
              <a:rPr lang="en-GB" dirty="0"/>
              <a:t> (</a:t>
            </a:r>
            <a:r>
              <a:rPr lang="en-GB" dirty="0" err="1"/>
              <a:t>Analizirani</a:t>
            </a:r>
            <a:r>
              <a:rPr lang="en-GB" dirty="0"/>
              <a:t> </a:t>
            </a:r>
            <a:r>
              <a:rPr lang="en-GB" dirty="0" err="1"/>
              <a:t>sadržaji</a:t>
            </a:r>
            <a:r>
              <a:rPr lang="en-GB" dirty="0"/>
              <a:t> </a:t>
            </a:r>
            <a:r>
              <a:rPr lang="en-GB" dirty="0" err="1"/>
              <a:t>obuhvataju</a:t>
            </a:r>
            <a:r>
              <a:rPr lang="en-GB" dirty="0"/>
              <a:t>: 47 </a:t>
            </a:r>
            <a:r>
              <a:rPr lang="en-GB" dirty="0" err="1"/>
              <a:t>medijskih</a:t>
            </a:r>
            <a:r>
              <a:rPr lang="en-GB" dirty="0"/>
              <a:t> </a:t>
            </a:r>
            <a:r>
              <a:rPr lang="en-GB" dirty="0" err="1"/>
              <a:t>članaka</a:t>
            </a:r>
            <a:r>
              <a:rPr lang="en-GB" dirty="0"/>
              <a:t>, 17 </a:t>
            </a:r>
            <a:r>
              <a:rPr lang="en-GB" dirty="0" err="1"/>
              <a:t>objava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društvenim</a:t>
            </a:r>
            <a:r>
              <a:rPr lang="en-GB" dirty="0"/>
              <a:t> </a:t>
            </a:r>
            <a:r>
              <a:rPr lang="en-GB" dirty="0" err="1"/>
              <a:t>mrežama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3 video </a:t>
            </a:r>
            <a:r>
              <a:rPr lang="en-GB" dirty="0" err="1"/>
              <a:t>priloga</a:t>
            </a:r>
            <a:r>
              <a:rPr lang="en-GB" dirty="0"/>
              <a:t>.) 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139DF-7C16-92BA-4706-FD73190BF751}"/>
              </a:ext>
            </a:extLst>
          </p:cNvPr>
          <p:cNvSpPr txBox="1"/>
          <p:nvPr/>
        </p:nvSpPr>
        <p:spPr>
          <a:xfrm>
            <a:off x="211973" y="6526314"/>
            <a:ext cx="117680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Projekt </a:t>
            </a:r>
            <a:r>
              <a:rPr lang="en-GB" sz="1400" i="1" dirty="0" err="1"/>
              <a:t>zadržava</a:t>
            </a:r>
            <a:r>
              <a:rPr lang="en-GB" sz="1400" i="1" dirty="0"/>
              <a:t> </a:t>
            </a:r>
            <a:r>
              <a:rPr lang="en-GB" sz="1400" i="1" dirty="0" err="1"/>
              <a:t>političku</a:t>
            </a:r>
            <a:r>
              <a:rPr lang="en-GB" sz="1400" i="1" dirty="0"/>
              <a:t> </a:t>
            </a:r>
            <a:r>
              <a:rPr lang="en-GB" sz="1400" i="1" dirty="0" err="1"/>
              <a:t>neutralnost</a:t>
            </a:r>
            <a:r>
              <a:rPr lang="en-GB" sz="1400" i="1" dirty="0"/>
              <a:t>, </a:t>
            </a:r>
            <a:r>
              <a:rPr lang="en-GB" sz="1400" i="1" dirty="0" err="1"/>
              <a:t>fokusirajući</a:t>
            </a:r>
            <a:r>
              <a:rPr lang="en-GB" sz="1400" i="1" dirty="0"/>
              <a:t> se </a:t>
            </a:r>
            <a:r>
              <a:rPr lang="en-GB" sz="1400" i="1" dirty="0" err="1"/>
              <a:t>isključivo</a:t>
            </a:r>
            <a:r>
              <a:rPr lang="en-GB" sz="1400" i="1" dirty="0"/>
              <a:t> </a:t>
            </a:r>
            <a:r>
              <a:rPr lang="en-GB" sz="1400" i="1" dirty="0" err="1"/>
              <a:t>na</a:t>
            </a:r>
            <a:r>
              <a:rPr lang="en-GB" sz="1400" i="1" dirty="0"/>
              <a:t> </a:t>
            </a:r>
            <a:r>
              <a:rPr lang="en-GB" sz="1400" i="1" dirty="0" err="1"/>
              <a:t>informisanje</a:t>
            </a:r>
            <a:r>
              <a:rPr lang="en-GB" sz="1400" i="1" dirty="0"/>
              <a:t> </a:t>
            </a:r>
            <a:r>
              <a:rPr lang="en-GB" sz="1400" i="1" dirty="0" err="1"/>
              <a:t>i</a:t>
            </a:r>
            <a:r>
              <a:rPr lang="en-GB" sz="1400" i="1" dirty="0"/>
              <a:t> </a:t>
            </a:r>
            <a:r>
              <a:rPr lang="en-GB" sz="1400" i="1" dirty="0" err="1"/>
              <a:t>osnaživanje</a:t>
            </a:r>
            <a:r>
              <a:rPr lang="en-GB" sz="1400" i="1" dirty="0"/>
              <a:t> </a:t>
            </a:r>
            <a:r>
              <a:rPr lang="en-GB" sz="1400" i="1" dirty="0" err="1"/>
              <a:t>građana</a:t>
            </a:r>
            <a:r>
              <a:rPr lang="en-GB" sz="1400" i="1" dirty="0"/>
              <a:t> </a:t>
            </a:r>
            <a:r>
              <a:rPr lang="en-GB" sz="1400" i="1" dirty="0" err="1"/>
              <a:t>kroz</a:t>
            </a:r>
            <a:r>
              <a:rPr lang="en-GB" sz="1400" i="1" dirty="0"/>
              <a:t> </a:t>
            </a:r>
            <a:r>
              <a:rPr lang="en-GB" sz="1400" i="1" dirty="0" err="1"/>
              <a:t>analizu</a:t>
            </a:r>
            <a:r>
              <a:rPr lang="en-GB" sz="1400" i="1" dirty="0"/>
              <a:t> </a:t>
            </a:r>
            <a:r>
              <a:rPr lang="en-GB" sz="1400" i="1" dirty="0" err="1"/>
              <a:t>politika</a:t>
            </a:r>
            <a:r>
              <a:rPr lang="en-GB" sz="1400" i="1" dirty="0"/>
              <a:t>. </a:t>
            </a:r>
          </a:p>
        </p:txBody>
      </p:sp>
      <p:pic>
        <p:nvPicPr>
          <p:cNvPr id="4" name="Picture 3" descr="A blue circle with yellow lines&#10;&#10;AI-generated content may be incorrect.">
            <a:extLst>
              <a:ext uri="{FF2B5EF4-FFF2-40B4-BE49-F238E27FC236}">
                <a16:creationId xmlns:a16="http://schemas.microsoft.com/office/drawing/2014/main" id="{66240E68-F45C-3F22-93D3-AF4187626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8" y="75513"/>
            <a:ext cx="1022684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92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1998</TotalTime>
  <Words>1115</Words>
  <Application>Microsoft Office PowerPoint</Application>
  <PresentationFormat>Widescreen</PresentationFormat>
  <Paragraphs>121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2026. RADNICI I RADNICE GLASAJU ZA SVOJA PRAVA</vt:lpstr>
      <vt:lpstr>Opravdanost istraživanja</vt:lpstr>
      <vt:lpstr>Glas radnika i radnica u trgovini za očuvanje njihovih prava </vt:lpstr>
      <vt:lpstr>Glas radnika i radnica u trgovini za očuvanje njihovih prava </vt:lpstr>
      <vt:lpstr>METODA PRIKUPLJANJA PODATAKA</vt:lpstr>
      <vt:lpstr>METODA PRIKUPLJANJA PODATAKA</vt:lpstr>
      <vt:lpstr>REZULTAT PROJEKTA  Sažetak javne politike </vt:lpstr>
      <vt:lpstr>Uzorak</vt:lpstr>
      <vt:lpstr>Kriteriji analize istupa pojedinaca (Numerički)</vt:lpstr>
      <vt:lpstr>Kriteriji analize (Opisni)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Suad Kurtćehajić</dc:creator>
  <cp:lastModifiedBy>Belmina Huric</cp:lastModifiedBy>
  <cp:revision>26</cp:revision>
  <dcterms:created xsi:type="dcterms:W3CDTF">2026-04-27T09:25:07Z</dcterms:created>
  <dcterms:modified xsi:type="dcterms:W3CDTF">2026-04-29T08:10:40Z</dcterms:modified>
</cp:coreProperties>
</file>